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9" r:id="rId3"/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oboto Condensed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Condense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Condensed-italic.fntdata"/><Relationship Id="rId50" Type="http://schemas.openxmlformats.org/officeDocument/2006/relationships/font" Target="fonts/RobotoCondensed-bold.fntdata"/><Relationship Id="rId52" Type="http://schemas.openxmlformats.org/officeDocument/2006/relationships/font" Target="fonts/RobotoCondense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one thousand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Swagger, heroku paas support... herokupaas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Ci notes : auto deploy release to maven public repo and docker repo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Cimavendocker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Colors, auto width, fix header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Show responsive, support all email clients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70678" y="686235"/>
            <a:ext cx="6118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526"/>
            <a:ext cx="5486400" cy="41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i="1" lang="ru" sz="3600">
                <a:latin typeface="Roboto Condensed"/>
                <a:ea typeface="Roboto Condensed"/>
                <a:cs typeface="Roboto Condensed"/>
                <a:sym typeface="Roboto Condensed"/>
              </a:rPr>
              <a:t>kubernetes, dynamic resource allication, consul, service discovery….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70678" y="686235"/>
            <a:ext cx="6118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526"/>
            <a:ext cx="5486400" cy="41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i="1" lang="ru" sz="3600">
                <a:latin typeface="Roboto Condensed"/>
                <a:ea typeface="Roboto Condensed"/>
                <a:cs typeface="Roboto Condensed"/>
                <a:sym typeface="Roboto Condensed"/>
              </a:rPr>
              <a:t>vault, zookeeper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70678" y="686235"/>
            <a:ext cx="6118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526"/>
            <a:ext cx="5486400" cy="41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70678" y="686235"/>
            <a:ext cx="6118200" cy="3427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526"/>
            <a:ext cx="5486400" cy="41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indent="120650"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go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2912237" y="2130885"/>
            <a:ext cx="3252088" cy="802004"/>
            <a:chOff x="3881948" y="2841181"/>
            <a:chExt cx="4334961" cy="1069339"/>
          </a:xfrm>
        </p:grpSpPr>
        <p:pic>
          <p:nvPicPr>
            <p:cNvPr id="13" name="Shape 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881948" y="2841181"/>
              <a:ext cx="1336675" cy="10693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Shape 14"/>
            <p:cNvGrpSpPr/>
            <p:nvPr/>
          </p:nvGrpSpPr>
          <p:grpSpPr>
            <a:xfrm>
              <a:off x="5350842" y="2978933"/>
              <a:ext cx="2866067" cy="929979"/>
              <a:chOff x="3516312" y="1109662"/>
              <a:chExt cx="3884612" cy="1260475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3516312" y="1589087"/>
                <a:ext cx="476250" cy="585788"/>
              </a:xfrm>
              <a:custGeom>
                <a:pathLst>
                  <a:path extrusionOk="0" h="156" w="127">
                    <a:moveTo>
                      <a:pt x="127" y="77"/>
                    </a:moveTo>
                    <a:cubicBezTo>
                      <a:pt x="127" y="102"/>
                      <a:pt x="119" y="122"/>
                      <a:pt x="105" y="136"/>
                    </a:cubicBezTo>
                    <a:cubicBezTo>
                      <a:pt x="91" y="149"/>
                      <a:pt x="70" y="156"/>
                      <a:pt x="44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3" y="0"/>
                      <a:pt x="92" y="7"/>
                      <a:pt x="106" y="20"/>
                    </a:cubicBezTo>
                    <a:cubicBezTo>
                      <a:pt x="120" y="34"/>
                      <a:pt x="127" y="53"/>
                      <a:pt x="127" y="77"/>
                    </a:cubicBezTo>
                    <a:close/>
                    <a:moveTo>
                      <a:pt x="100" y="78"/>
                    </a:moveTo>
                    <a:cubicBezTo>
                      <a:pt x="100" y="40"/>
                      <a:pt x="82" y="22"/>
                      <a:pt x="47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81" y="135"/>
                      <a:pt x="100" y="116"/>
                      <a:pt x="100" y="78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4030662" y="1724025"/>
                <a:ext cx="388937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4413250" y="1731963"/>
                <a:ext cx="434975" cy="442912"/>
              </a:xfrm>
              <a:custGeom>
                <a:pathLst>
                  <a:path extrusionOk="0" h="118" w="116">
                    <a:moveTo>
                      <a:pt x="45" y="1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4" y="80"/>
                      <a:pt x="57" y="90"/>
                      <a:pt x="58" y="97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9" y="92"/>
                      <a:pt x="62" y="82"/>
                      <a:pt x="66" y="69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72" y="118"/>
                      <a:pt x="72" y="118"/>
                      <a:pt x="72" y="118"/>
                    </a:cubicBezTo>
                    <a:lnTo>
                      <a:pt x="45" y="118"/>
                    </a:ln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4840287" y="1724025"/>
                <a:ext cx="390524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Shape 19"/>
              <p:cNvSpPr/>
              <p:nvPr/>
            </p:nvSpPr>
            <p:spPr>
              <a:xfrm>
                <a:off x="5289550" y="1552575"/>
                <a:ext cx="93600" cy="622199"/>
              </a:xfrm>
              <a:prstGeom prst="rect">
                <a:avLst/>
              </a:prstGeom>
              <a:solidFill>
                <a:srgbClr val="6C6D6D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5440362" y="1724025"/>
                <a:ext cx="419100" cy="458788"/>
              </a:xfrm>
              <a:custGeom>
                <a:pathLst>
                  <a:path extrusionOk="0" h="122" w="112">
                    <a:moveTo>
                      <a:pt x="112" y="61"/>
                    </a:moveTo>
                    <a:cubicBezTo>
                      <a:pt x="112" y="80"/>
                      <a:pt x="107" y="95"/>
                      <a:pt x="97" y="106"/>
                    </a:cubicBezTo>
                    <a:cubicBezTo>
                      <a:pt x="87" y="117"/>
                      <a:pt x="73" y="122"/>
                      <a:pt x="56" y="122"/>
                    </a:cubicBezTo>
                    <a:cubicBezTo>
                      <a:pt x="45" y="122"/>
                      <a:pt x="35" y="120"/>
                      <a:pt x="27" y="115"/>
                    </a:cubicBezTo>
                    <a:cubicBezTo>
                      <a:pt x="18" y="110"/>
                      <a:pt x="12" y="103"/>
                      <a:pt x="7" y="93"/>
                    </a:cubicBezTo>
                    <a:cubicBezTo>
                      <a:pt x="3" y="84"/>
                      <a:pt x="0" y="73"/>
                      <a:pt x="0" y="61"/>
                    </a:cubicBezTo>
                    <a:cubicBezTo>
                      <a:pt x="0" y="42"/>
                      <a:pt x="5" y="27"/>
                      <a:pt x="15" y="16"/>
                    </a:cubicBezTo>
                    <a:cubicBezTo>
                      <a:pt x="25" y="6"/>
                      <a:pt x="39" y="0"/>
                      <a:pt x="56" y="0"/>
                    </a:cubicBezTo>
                    <a:cubicBezTo>
                      <a:pt x="74" y="0"/>
                      <a:pt x="87" y="6"/>
                      <a:pt x="97" y="17"/>
                    </a:cubicBezTo>
                    <a:cubicBezTo>
                      <a:pt x="107" y="28"/>
                      <a:pt x="112" y="42"/>
                      <a:pt x="112" y="61"/>
                    </a:cubicBezTo>
                    <a:close/>
                    <a:moveTo>
                      <a:pt x="26" y="61"/>
                    </a:moveTo>
                    <a:cubicBezTo>
                      <a:pt x="26" y="88"/>
                      <a:pt x="36" y="102"/>
                      <a:pt x="56" y="102"/>
                    </a:cubicBezTo>
                    <a:cubicBezTo>
                      <a:pt x="76" y="102"/>
                      <a:pt x="86" y="88"/>
                      <a:pt x="86" y="61"/>
                    </a:cubicBezTo>
                    <a:cubicBezTo>
                      <a:pt x="86" y="34"/>
                      <a:pt x="76" y="21"/>
                      <a:pt x="56" y="21"/>
                    </a:cubicBezTo>
                    <a:cubicBezTo>
                      <a:pt x="46" y="21"/>
                      <a:pt x="38" y="24"/>
                      <a:pt x="33" y="31"/>
                    </a:cubicBezTo>
                    <a:cubicBezTo>
                      <a:pt x="29" y="38"/>
                      <a:pt x="26" y="48"/>
                      <a:pt x="26" y="61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5916612" y="1724025"/>
                <a:ext cx="401637" cy="646112"/>
              </a:xfrm>
              <a:custGeom>
                <a:pathLst>
                  <a:path extrusionOk="0" h="172" w="107">
                    <a:moveTo>
                      <a:pt x="60" y="122"/>
                    </a:moveTo>
                    <a:cubicBezTo>
                      <a:pt x="45" y="122"/>
                      <a:pt x="34" y="117"/>
                      <a:pt x="25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5" y="116"/>
                      <a:pt x="25" y="122"/>
                      <a:pt x="25" y="124"/>
                    </a:cubicBezTo>
                    <a:cubicBezTo>
                      <a:pt x="25" y="172"/>
                      <a:pt x="25" y="172"/>
                      <a:pt x="25" y="172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5"/>
                      <a:pt x="22" y="10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3" y="6"/>
                      <a:pt x="45" y="0"/>
                      <a:pt x="61" y="0"/>
                    </a:cubicBezTo>
                    <a:cubicBezTo>
                      <a:pt x="75" y="0"/>
                      <a:pt x="87" y="6"/>
                      <a:pt x="95" y="16"/>
                    </a:cubicBezTo>
                    <a:cubicBezTo>
                      <a:pt x="103" y="27"/>
                      <a:pt x="107" y="42"/>
                      <a:pt x="107" y="61"/>
                    </a:cubicBezTo>
                    <a:cubicBezTo>
                      <a:pt x="107" y="80"/>
                      <a:pt x="103" y="95"/>
                      <a:pt x="95" y="106"/>
                    </a:cubicBezTo>
                    <a:cubicBezTo>
                      <a:pt x="86" y="117"/>
                      <a:pt x="75" y="122"/>
                      <a:pt x="60" y="122"/>
                    </a:cubicBezTo>
                    <a:close/>
                    <a:moveTo>
                      <a:pt x="54" y="21"/>
                    </a:moveTo>
                    <a:cubicBezTo>
                      <a:pt x="44" y="21"/>
                      <a:pt x="37" y="24"/>
                      <a:pt x="32" y="29"/>
                    </a:cubicBezTo>
                    <a:cubicBezTo>
                      <a:pt x="28" y="35"/>
                      <a:pt x="25" y="44"/>
                      <a:pt x="25" y="57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75"/>
                      <a:pt x="28" y="86"/>
                      <a:pt x="32" y="92"/>
                    </a:cubicBezTo>
                    <a:cubicBezTo>
                      <a:pt x="37" y="99"/>
                      <a:pt x="44" y="102"/>
                      <a:pt x="55" y="102"/>
                    </a:cubicBezTo>
                    <a:cubicBezTo>
                      <a:pt x="63" y="102"/>
                      <a:pt x="70" y="98"/>
                      <a:pt x="75" y="91"/>
                    </a:cubicBezTo>
                    <a:cubicBezTo>
                      <a:pt x="79" y="84"/>
                      <a:pt x="82" y="74"/>
                      <a:pt x="82" y="61"/>
                    </a:cubicBezTo>
                    <a:cubicBezTo>
                      <a:pt x="82" y="48"/>
                      <a:pt x="79" y="38"/>
                      <a:pt x="75" y="31"/>
                    </a:cubicBezTo>
                    <a:cubicBezTo>
                      <a:pt x="70" y="24"/>
                      <a:pt x="63" y="21"/>
                      <a:pt x="54" y="21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6351587" y="1724025"/>
                <a:ext cx="390524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8" y="9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800850" y="1724025"/>
                <a:ext cx="271461" cy="450849"/>
              </a:xfrm>
              <a:custGeom>
                <a:pathLst>
                  <a:path extrusionOk="0" h="120" w="72">
                    <a:moveTo>
                      <a:pt x="59" y="0"/>
                    </a:moveTo>
                    <a:cubicBezTo>
                      <a:pt x="64" y="0"/>
                      <a:pt x="69" y="1"/>
                      <a:pt x="72" y="1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6" y="24"/>
                      <a:pt x="62" y="23"/>
                      <a:pt x="58" y="23"/>
                    </a:cubicBezTo>
                    <a:cubicBezTo>
                      <a:pt x="48" y="23"/>
                      <a:pt x="40" y="27"/>
                      <a:pt x="34" y="33"/>
                    </a:cubicBezTo>
                    <a:cubicBezTo>
                      <a:pt x="28" y="40"/>
                      <a:pt x="25" y="48"/>
                      <a:pt x="25" y="5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8" y="16"/>
                      <a:pt x="33" y="11"/>
                      <a:pt x="39" y="6"/>
                    </a:cubicBezTo>
                    <a:cubicBezTo>
                      <a:pt x="45" y="2"/>
                      <a:pt x="52" y="0"/>
                      <a:pt x="59" y="0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Shape 24"/>
              <p:cNvSpPr/>
              <p:nvPr/>
            </p:nvSpPr>
            <p:spPr>
              <a:xfrm>
                <a:off x="7075488" y="1724025"/>
                <a:ext cx="325436" cy="458788"/>
              </a:xfrm>
              <a:custGeom>
                <a:pathLst>
                  <a:path extrusionOk="0" h="122" w="87">
                    <a:moveTo>
                      <a:pt x="87" y="87"/>
                    </a:moveTo>
                    <a:cubicBezTo>
                      <a:pt x="87" y="98"/>
                      <a:pt x="82" y="107"/>
                      <a:pt x="74" y="113"/>
                    </a:cubicBezTo>
                    <a:cubicBezTo>
                      <a:pt x="66" y="119"/>
                      <a:pt x="54" y="122"/>
                      <a:pt x="38" y="122"/>
                    </a:cubicBezTo>
                    <a:cubicBezTo>
                      <a:pt x="22" y="122"/>
                      <a:pt x="10" y="120"/>
                      <a:pt x="0" y="11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4" y="100"/>
                      <a:pt x="27" y="103"/>
                      <a:pt x="39" y="103"/>
                    </a:cubicBezTo>
                    <a:cubicBezTo>
                      <a:pt x="54" y="103"/>
                      <a:pt x="62" y="98"/>
                      <a:pt x="62" y="89"/>
                    </a:cubicBezTo>
                    <a:cubicBezTo>
                      <a:pt x="62" y="86"/>
                      <a:pt x="61" y="84"/>
                      <a:pt x="60" y="82"/>
                    </a:cubicBezTo>
                    <a:cubicBezTo>
                      <a:pt x="58" y="80"/>
                      <a:pt x="55" y="78"/>
                      <a:pt x="51" y="75"/>
                    </a:cubicBezTo>
                    <a:cubicBezTo>
                      <a:pt x="47" y="73"/>
                      <a:pt x="42" y="71"/>
                      <a:pt x="35" y="68"/>
                    </a:cubicBezTo>
                    <a:cubicBezTo>
                      <a:pt x="21" y="63"/>
                      <a:pt x="12" y="58"/>
                      <a:pt x="7" y="52"/>
                    </a:cubicBezTo>
                    <a:cubicBezTo>
                      <a:pt x="3" y="47"/>
                      <a:pt x="0" y="40"/>
                      <a:pt x="0" y="32"/>
                    </a:cubicBezTo>
                    <a:cubicBezTo>
                      <a:pt x="0" y="22"/>
                      <a:pt x="4" y="14"/>
                      <a:pt x="12" y="9"/>
                    </a:cubicBezTo>
                    <a:cubicBezTo>
                      <a:pt x="20" y="3"/>
                      <a:pt x="31" y="0"/>
                      <a:pt x="45" y="0"/>
                    </a:cubicBezTo>
                    <a:cubicBezTo>
                      <a:pt x="59" y="0"/>
                      <a:pt x="72" y="3"/>
                      <a:pt x="85" y="9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64" y="22"/>
                      <a:pt x="53" y="20"/>
                      <a:pt x="45" y="20"/>
                    </a:cubicBezTo>
                    <a:cubicBezTo>
                      <a:pt x="31" y="20"/>
                      <a:pt x="25" y="23"/>
                      <a:pt x="25" y="31"/>
                    </a:cubicBezTo>
                    <a:cubicBezTo>
                      <a:pt x="25" y="35"/>
                      <a:pt x="27" y="38"/>
                      <a:pt x="30" y="40"/>
                    </a:cubicBezTo>
                    <a:cubicBezTo>
                      <a:pt x="33" y="43"/>
                      <a:pt x="41" y="46"/>
                      <a:pt x="52" y="51"/>
                    </a:cubicBezTo>
                    <a:cubicBezTo>
                      <a:pt x="62" y="55"/>
                      <a:pt x="69" y="58"/>
                      <a:pt x="74" y="61"/>
                    </a:cubicBezTo>
                    <a:cubicBezTo>
                      <a:pt x="78" y="64"/>
                      <a:pt x="81" y="68"/>
                      <a:pt x="83" y="72"/>
                    </a:cubicBezTo>
                    <a:cubicBezTo>
                      <a:pt x="86" y="76"/>
                      <a:pt x="87" y="81"/>
                      <a:pt x="87" y="87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4548187" y="1198562"/>
                <a:ext cx="168275" cy="206374"/>
              </a:xfrm>
              <a:custGeom>
                <a:pathLst>
                  <a:path extrusionOk="0" h="55" w="45">
                    <a:moveTo>
                      <a:pt x="42" y="18"/>
                    </a:moveTo>
                    <a:cubicBezTo>
                      <a:pt x="44" y="17"/>
                      <a:pt x="44" y="17"/>
                      <a:pt x="43" y="15"/>
                    </a:cubicBezTo>
                    <a:cubicBezTo>
                      <a:pt x="40" y="5"/>
                      <a:pt x="27" y="0"/>
                      <a:pt x="15" y="5"/>
                    </a:cubicBezTo>
                    <a:cubicBezTo>
                      <a:pt x="7" y="8"/>
                      <a:pt x="0" y="18"/>
                      <a:pt x="0" y="28"/>
                    </a:cubicBezTo>
                    <a:cubicBezTo>
                      <a:pt x="0" y="42"/>
                      <a:pt x="10" y="55"/>
                      <a:pt x="24" y="55"/>
                    </a:cubicBezTo>
                    <a:cubicBezTo>
                      <a:pt x="30" y="55"/>
                      <a:pt x="35" y="54"/>
                      <a:pt x="39" y="51"/>
                    </a:cubicBezTo>
                    <a:cubicBezTo>
                      <a:pt x="40" y="51"/>
                      <a:pt x="45" y="47"/>
                      <a:pt x="45" y="46"/>
                    </a:cubicBezTo>
                    <a:cubicBezTo>
                      <a:pt x="45" y="46"/>
                      <a:pt x="44" y="46"/>
                      <a:pt x="43" y="47"/>
                    </a:cubicBezTo>
                    <a:cubicBezTo>
                      <a:pt x="40" y="49"/>
                      <a:pt x="35" y="49"/>
                      <a:pt x="32" y="49"/>
                    </a:cubicBezTo>
                    <a:cubicBezTo>
                      <a:pt x="24" y="49"/>
                      <a:pt x="18" y="44"/>
                      <a:pt x="14" y="38"/>
                    </a:cubicBezTo>
                    <a:cubicBezTo>
                      <a:pt x="12" y="34"/>
                      <a:pt x="10" y="30"/>
                      <a:pt x="10" y="25"/>
                    </a:cubicBezTo>
                    <a:cubicBezTo>
                      <a:pt x="9" y="18"/>
                      <a:pt x="11" y="10"/>
                      <a:pt x="19" y="7"/>
                    </a:cubicBezTo>
                    <a:cubicBezTo>
                      <a:pt x="25" y="6"/>
                      <a:pt x="30" y="9"/>
                      <a:pt x="32" y="14"/>
                    </a:cubicBezTo>
                    <a:cubicBezTo>
                      <a:pt x="33" y="17"/>
                      <a:pt x="32" y="18"/>
                      <a:pt x="30" y="1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5" y="24"/>
                      <a:pt x="34" y="21"/>
                      <a:pt x="42" y="18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4446587" y="1112837"/>
                <a:ext cx="101599" cy="285749"/>
              </a:xfrm>
              <a:custGeom>
                <a:pathLst>
                  <a:path extrusionOk="0" h="76" w="27">
                    <a:moveTo>
                      <a:pt x="8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1" y="2"/>
                      <a:pt x="20" y="2"/>
                      <a:pt x="19" y="4"/>
                    </a:cubicBezTo>
                    <a:cubicBezTo>
                      <a:pt x="19" y="5"/>
                      <a:pt x="18" y="6"/>
                      <a:pt x="18" y="8"/>
                    </a:cubicBezTo>
                    <a:cubicBezTo>
                      <a:pt x="17" y="28"/>
                      <a:pt x="18" y="48"/>
                      <a:pt x="18" y="68"/>
                    </a:cubicBezTo>
                    <a:cubicBezTo>
                      <a:pt x="18" y="73"/>
                      <a:pt x="20" y="72"/>
                      <a:pt x="27" y="72"/>
                    </a:cubicBezTo>
                    <a:cubicBezTo>
                      <a:pt x="26" y="73"/>
                      <a:pt x="24" y="75"/>
                      <a:pt x="23" y="76"/>
                    </a:cubicBezTo>
                    <a:cubicBezTo>
                      <a:pt x="17" y="76"/>
                      <a:pt x="11" y="76"/>
                      <a:pt x="4" y="76"/>
                    </a:cubicBezTo>
                    <a:cubicBezTo>
                      <a:pt x="7" y="73"/>
                      <a:pt x="8" y="71"/>
                      <a:pt x="8" y="65"/>
                    </a:cubicBezTo>
                    <a:cubicBezTo>
                      <a:pt x="8" y="45"/>
                      <a:pt x="7" y="25"/>
                      <a:pt x="8" y="5"/>
                    </a:cubicBezTo>
                    <a:cubicBezTo>
                      <a:pt x="5" y="5"/>
                      <a:pt x="3" y="5"/>
                      <a:pt x="0" y="5"/>
                    </a:cubicBezTo>
                    <a:cubicBezTo>
                      <a:pt x="2" y="4"/>
                      <a:pt x="5" y="2"/>
                      <a:pt x="8" y="0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4248150" y="1214437"/>
                <a:ext cx="209550" cy="311149"/>
              </a:xfrm>
              <a:custGeom>
                <a:pathLst>
                  <a:path extrusionOk="0" h="83" w="56">
                    <a:moveTo>
                      <a:pt x="34" y="52"/>
                    </a:moveTo>
                    <a:cubicBezTo>
                      <a:pt x="35" y="53"/>
                      <a:pt x="36" y="54"/>
                      <a:pt x="38" y="54"/>
                    </a:cubicBezTo>
                    <a:cubicBezTo>
                      <a:pt x="44" y="58"/>
                      <a:pt x="46" y="63"/>
                      <a:pt x="45" y="68"/>
                    </a:cubicBezTo>
                    <a:cubicBezTo>
                      <a:pt x="45" y="73"/>
                      <a:pt x="39" y="77"/>
                      <a:pt x="31" y="78"/>
                    </a:cubicBezTo>
                    <a:cubicBezTo>
                      <a:pt x="21" y="78"/>
                      <a:pt x="9" y="75"/>
                      <a:pt x="11" y="62"/>
                    </a:cubicBezTo>
                    <a:cubicBezTo>
                      <a:pt x="12" y="56"/>
                      <a:pt x="21" y="52"/>
                      <a:pt x="28" y="52"/>
                    </a:cubicBezTo>
                    <a:cubicBezTo>
                      <a:pt x="30" y="52"/>
                      <a:pt x="32" y="52"/>
                      <a:pt x="34" y="52"/>
                    </a:cubicBezTo>
                    <a:moveTo>
                      <a:pt x="56" y="1"/>
                    </a:moveTo>
                    <a:cubicBezTo>
                      <a:pt x="49" y="5"/>
                      <a:pt x="49" y="5"/>
                      <a:pt x="49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5" y="7"/>
                      <a:pt x="47" y="10"/>
                      <a:pt x="49" y="13"/>
                    </a:cubicBezTo>
                    <a:cubicBezTo>
                      <a:pt x="50" y="17"/>
                      <a:pt x="50" y="21"/>
                      <a:pt x="49" y="25"/>
                    </a:cubicBezTo>
                    <a:cubicBezTo>
                      <a:pt x="47" y="28"/>
                      <a:pt x="45" y="31"/>
                      <a:pt x="41" y="33"/>
                    </a:cubicBezTo>
                    <a:cubicBezTo>
                      <a:pt x="39" y="35"/>
                      <a:pt x="38" y="36"/>
                      <a:pt x="37" y="38"/>
                    </a:cubicBezTo>
                    <a:cubicBezTo>
                      <a:pt x="37" y="43"/>
                      <a:pt x="43" y="46"/>
                      <a:pt x="46" y="48"/>
                    </a:cubicBezTo>
                    <a:cubicBezTo>
                      <a:pt x="53" y="54"/>
                      <a:pt x="56" y="63"/>
                      <a:pt x="51" y="71"/>
                    </a:cubicBezTo>
                    <a:cubicBezTo>
                      <a:pt x="47" y="79"/>
                      <a:pt x="36" y="83"/>
                      <a:pt x="24" y="83"/>
                    </a:cubicBezTo>
                    <a:cubicBezTo>
                      <a:pt x="10" y="83"/>
                      <a:pt x="1" y="76"/>
                      <a:pt x="1" y="67"/>
                    </a:cubicBezTo>
                    <a:cubicBezTo>
                      <a:pt x="0" y="56"/>
                      <a:pt x="12" y="50"/>
                      <a:pt x="23" y="49"/>
                    </a:cubicBezTo>
                    <a:cubicBezTo>
                      <a:pt x="26" y="49"/>
                      <a:pt x="28" y="49"/>
                      <a:pt x="31" y="49"/>
                    </a:cubicBezTo>
                    <a:cubicBezTo>
                      <a:pt x="27" y="47"/>
                      <a:pt x="26" y="42"/>
                      <a:pt x="27" y="38"/>
                    </a:cubicBezTo>
                    <a:cubicBezTo>
                      <a:pt x="28" y="37"/>
                      <a:pt x="28" y="38"/>
                      <a:pt x="27" y="38"/>
                    </a:cubicBezTo>
                    <a:cubicBezTo>
                      <a:pt x="18" y="39"/>
                      <a:pt x="9" y="33"/>
                      <a:pt x="7" y="25"/>
                    </a:cubicBezTo>
                    <a:cubicBezTo>
                      <a:pt x="6" y="21"/>
                      <a:pt x="7" y="16"/>
                      <a:pt x="8" y="12"/>
                    </a:cubicBezTo>
                    <a:cubicBezTo>
                      <a:pt x="12" y="5"/>
                      <a:pt x="20" y="0"/>
                      <a:pt x="29" y="0"/>
                    </a:cubicBezTo>
                    <a:cubicBezTo>
                      <a:pt x="38" y="0"/>
                      <a:pt x="46" y="0"/>
                      <a:pt x="56" y="1"/>
                    </a:cubicBezTo>
                    <a:moveTo>
                      <a:pt x="40" y="19"/>
                    </a:moveTo>
                    <a:cubicBezTo>
                      <a:pt x="41" y="26"/>
                      <a:pt x="39" y="33"/>
                      <a:pt x="33" y="34"/>
                    </a:cubicBezTo>
                    <a:cubicBezTo>
                      <a:pt x="26" y="36"/>
                      <a:pt x="19" y="31"/>
                      <a:pt x="17" y="22"/>
                    </a:cubicBezTo>
                    <a:cubicBezTo>
                      <a:pt x="15" y="13"/>
                      <a:pt x="17" y="7"/>
                      <a:pt x="23" y="5"/>
                    </a:cubicBezTo>
                    <a:cubicBezTo>
                      <a:pt x="30" y="2"/>
                      <a:pt x="38" y="9"/>
                      <a:pt x="40" y="19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4052887" y="1209675"/>
                <a:ext cx="201611" cy="200025"/>
              </a:xfrm>
              <a:custGeom>
                <a:pathLst>
                  <a:path extrusionOk="0" h="53" w="54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4" y="42"/>
                      <a:pt x="11" y="29"/>
                    </a:cubicBezTo>
                    <a:cubicBezTo>
                      <a:pt x="9" y="15"/>
                      <a:pt x="13" y="6"/>
                      <a:pt x="21" y="4"/>
                    </a:cubicBezTo>
                    <a:cubicBezTo>
                      <a:pt x="31" y="1"/>
                      <a:pt x="42" y="12"/>
                      <a:pt x="43" y="26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3835400" y="1209675"/>
                <a:ext cx="201611" cy="200025"/>
              </a:xfrm>
              <a:custGeom>
                <a:pathLst>
                  <a:path extrusionOk="0" h="53" w="54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3" y="42"/>
                      <a:pt x="11" y="29"/>
                    </a:cubicBezTo>
                    <a:cubicBezTo>
                      <a:pt x="8" y="15"/>
                      <a:pt x="13" y="6"/>
                      <a:pt x="21" y="4"/>
                    </a:cubicBezTo>
                    <a:cubicBezTo>
                      <a:pt x="31" y="1"/>
                      <a:pt x="41" y="12"/>
                      <a:pt x="43" y="26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Shape 30"/>
              <p:cNvSpPr/>
              <p:nvPr/>
            </p:nvSpPr>
            <p:spPr>
              <a:xfrm>
                <a:off x="3527425" y="1109662"/>
                <a:ext cx="292100" cy="319088"/>
              </a:xfrm>
              <a:custGeom>
                <a:pathLst>
                  <a:path extrusionOk="0" h="85" w="78">
                    <a:moveTo>
                      <a:pt x="66" y="20"/>
                    </a:moveTo>
                    <a:cubicBezTo>
                      <a:pt x="74" y="12"/>
                      <a:pt x="74" y="12"/>
                      <a:pt x="74" y="12"/>
                    </a:cubicBezTo>
                    <a:cubicBezTo>
                      <a:pt x="60" y="1"/>
                      <a:pt x="38" y="0"/>
                      <a:pt x="23" y="7"/>
                    </a:cubicBezTo>
                    <a:cubicBezTo>
                      <a:pt x="10" y="14"/>
                      <a:pt x="1" y="27"/>
                      <a:pt x="0" y="42"/>
                    </a:cubicBezTo>
                    <a:cubicBezTo>
                      <a:pt x="0" y="57"/>
                      <a:pt x="9" y="69"/>
                      <a:pt x="18" y="75"/>
                    </a:cubicBezTo>
                    <a:cubicBezTo>
                      <a:pt x="33" y="85"/>
                      <a:pt x="58" y="83"/>
                      <a:pt x="74" y="75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74"/>
                      <a:pt x="63" y="74"/>
                      <a:pt x="60" y="75"/>
                    </a:cubicBezTo>
                    <a:cubicBezTo>
                      <a:pt x="55" y="76"/>
                      <a:pt x="50" y="77"/>
                      <a:pt x="45" y="76"/>
                    </a:cubicBezTo>
                    <a:cubicBezTo>
                      <a:pt x="29" y="75"/>
                      <a:pt x="16" y="62"/>
                      <a:pt x="13" y="46"/>
                    </a:cubicBezTo>
                    <a:cubicBezTo>
                      <a:pt x="10" y="31"/>
                      <a:pt x="18" y="16"/>
                      <a:pt x="30" y="10"/>
                    </a:cubicBezTo>
                    <a:cubicBezTo>
                      <a:pt x="36" y="7"/>
                      <a:pt x="43" y="6"/>
                      <a:pt x="50" y="8"/>
                    </a:cubicBezTo>
                    <a:cubicBezTo>
                      <a:pt x="55" y="10"/>
                      <a:pt x="60" y="13"/>
                      <a:pt x="64" y="17"/>
                    </a:cubicBezTo>
                    <a:cubicBezTo>
                      <a:pt x="61" y="21"/>
                      <a:pt x="61" y="21"/>
                      <a:pt x="61" y="21"/>
                    </a:cubicBezTo>
                    <a:lnTo>
                      <a:pt x="66" y="2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with Sub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2" type="sldNum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6858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0287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3716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17145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0574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24003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27432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457199" y="205978"/>
            <a:ext cx="8229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lvl="0" rtl="0" algn="l">
              <a:spcBef>
                <a:spcPts val="0"/>
              </a:spcBef>
              <a:buClr>
                <a:schemeClr val="accent5"/>
              </a:buClr>
              <a:buNone/>
              <a:defRPr b="1" sz="23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55611" y="755573"/>
            <a:ext cx="82296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rtl="0">
              <a:spcBef>
                <a:spcPts val="0"/>
              </a:spcBef>
              <a:buNone/>
              <a:defRPr sz="15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2" type="sldNum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6858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0287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3716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17145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0574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24003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27432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 txBox="1"/>
          <p:nvPr>
            <p:ph type="title"/>
          </p:nvPr>
        </p:nvSpPr>
        <p:spPr>
          <a:xfrm>
            <a:off x="457199" y="205978"/>
            <a:ext cx="8229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lvl="0" rtl="0" algn="l">
              <a:spcBef>
                <a:spcPts val="0"/>
              </a:spcBef>
              <a:buClr>
                <a:schemeClr val="accent5"/>
              </a:buClr>
              <a:buNone/>
              <a:defRPr b="1" sz="23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2" type="sldNum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6858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0287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3716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17145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0574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24003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27432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0" y="0"/>
            <a:ext cx="9144000" cy="11496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8" name="Shape 108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Shape 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lvl="0" rtl="0">
              <a:spcBef>
                <a:spcPts val="0"/>
              </a:spcBef>
              <a:defRPr sz="2700"/>
            </a:lvl1pPr>
            <a:lvl2pPr lvl="1" rtl="0">
              <a:spcBef>
                <a:spcPts val="0"/>
              </a:spcBef>
              <a:defRPr sz="2700"/>
            </a:lvl2pPr>
            <a:lvl3pPr lvl="2" rtl="0">
              <a:spcBef>
                <a:spcPts val="0"/>
              </a:spcBef>
              <a:defRPr sz="2700"/>
            </a:lvl3pPr>
            <a:lvl4pPr lvl="3" rtl="0">
              <a:spcBef>
                <a:spcPts val="0"/>
              </a:spcBef>
              <a:defRPr sz="2700"/>
            </a:lvl4pPr>
            <a:lvl5pPr lvl="4" rtl="0">
              <a:spcBef>
                <a:spcPts val="0"/>
              </a:spcBef>
              <a:defRPr sz="2700"/>
            </a:lvl5pPr>
            <a:lvl6pPr lvl="5" rtl="0">
              <a:spcBef>
                <a:spcPts val="0"/>
              </a:spcBef>
              <a:defRPr sz="2700"/>
            </a:lvl6pPr>
            <a:lvl7pPr lvl="6" rtl="0">
              <a:spcBef>
                <a:spcPts val="0"/>
              </a:spcBef>
              <a:defRPr sz="2700"/>
            </a:lvl7pPr>
            <a:lvl8pPr lvl="7" rtl="0">
              <a:spcBef>
                <a:spcPts val="0"/>
              </a:spcBef>
              <a:defRPr sz="2700"/>
            </a:lvl8pPr>
            <a:lvl9pPr lvl="8" rtl="0">
              <a:spcBef>
                <a:spcPts val="0"/>
              </a:spcBef>
              <a:defRPr sz="2700"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400"/>
            </a:lvl5pPr>
            <a:lvl6pPr lvl="5" rtl="0">
              <a:spcBef>
                <a:spcPts val="0"/>
              </a:spcBef>
              <a:defRPr sz="1400"/>
            </a:lvl6pPr>
            <a:lvl7pPr lvl="6" rtl="0">
              <a:spcBef>
                <a:spcPts val="0"/>
              </a:spcBef>
              <a:defRPr sz="1400"/>
            </a:lvl7pPr>
            <a:lvl8pPr lvl="7" rtl="0">
              <a:spcBef>
                <a:spcPts val="0"/>
              </a:spcBef>
              <a:defRPr sz="1400"/>
            </a:lvl8pPr>
            <a:lvl9pPr lvl="8" rtl="0">
              <a:spcBef>
                <a:spcPts val="0"/>
              </a:spcBef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269650" y="892"/>
            <a:ext cx="8615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L="342900" rtl="0" algn="l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L="685800" rtl="0" algn="l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L="1028700" rtl="0" algn="l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L="1371600" rtl="0" algn="l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276793" y="1024234"/>
            <a:ext cx="86154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88900" lvl="0" marL="203200" rtl="0" algn="l">
              <a:spcBef>
                <a:spcPts val="900"/>
              </a:spcBef>
              <a:spcAft>
                <a:spcPts val="0"/>
              </a:spcAft>
              <a:buClr>
                <a:srgbClr val="4D4D4D"/>
              </a:buClr>
              <a:buFont typeface="Arial"/>
              <a:buChar char="●"/>
              <a:defRPr sz="24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5100" lvl="1" marL="482600" rtl="0" algn="l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4300" lvl="2" marL="762000" rtl="0" algn="l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52400" lvl="3" marL="1104900" rtl="0" algn="l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1397000" rtl="0" algn="l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1739900" rtl="0" algn="l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082800" rtl="0" algn="l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2425700" rtl="0" algn="l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2768600" rtl="0" algn="l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68575" lIns="68575" rIns="68575" tIns="6857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68575" lIns="68575" rIns="68575" tIns="6857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0" y="0"/>
            <a:ext cx="9144000" cy="351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4" name="Shape 124"/>
          <p:cNvCxnSpPr/>
          <p:nvPr/>
        </p:nvCxnSpPr>
        <p:spPr>
          <a:xfrm>
            <a:off x="0" y="3496604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Shape 125"/>
          <p:cNvSpPr txBox="1"/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7200"/>
            </a:lvl1pPr>
            <a:lvl2pPr lvl="1" rtl="0">
              <a:spcBef>
                <a:spcPts val="0"/>
              </a:spcBef>
              <a:buSzPct val="100000"/>
              <a:defRPr sz="7200"/>
            </a:lvl2pPr>
            <a:lvl3pPr lvl="2" rtl="0">
              <a:spcBef>
                <a:spcPts val="0"/>
              </a:spcBef>
              <a:buSzPct val="100000"/>
              <a:defRPr sz="7200"/>
            </a:lvl3pPr>
            <a:lvl4pPr lvl="3" rtl="0">
              <a:spcBef>
                <a:spcPts val="0"/>
              </a:spcBef>
              <a:buSzPct val="100000"/>
              <a:defRPr sz="7200"/>
            </a:lvl4pPr>
            <a:lvl5pPr lvl="4" rtl="0">
              <a:spcBef>
                <a:spcPts val="0"/>
              </a:spcBef>
              <a:buSzPct val="100000"/>
              <a:defRPr sz="7200"/>
            </a:lvl5pPr>
            <a:lvl6pPr lvl="5" rtl="0">
              <a:spcBef>
                <a:spcPts val="0"/>
              </a:spcBef>
              <a:buSzPct val="100000"/>
              <a:defRPr sz="7200"/>
            </a:lvl6pPr>
            <a:lvl7pPr lvl="6" rtl="0">
              <a:spcBef>
                <a:spcPts val="0"/>
              </a:spcBef>
              <a:buSzPct val="100000"/>
              <a:defRPr sz="7200"/>
            </a:lvl7pPr>
            <a:lvl8pPr lvl="7" rtl="0">
              <a:spcBef>
                <a:spcPts val="0"/>
              </a:spcBef>
              <a:buSzPct val="100000"/>
              <a:defRPr sz="7200"/>
            </a:lvl8pPr>
            <a:lvl9pPr lvl="8" rtl="0">
              <a:spcBef>
                <a:spcPts val="0"/>
              </a:spcBef>
              <a:buSzPct val="100000"/>
              <a:defRPr sz="7200"/>
            </a:lvl9pPr>
          </a:lstStyle>
          <a:p/>
        </p:txBody>
      </p:sp>
      <p:sp>
        <p:nvSpPr>
          <p:cNvPr id="126" name="Shape 126"/>
          <p:cNvSpPr txBox="1"/>
          <p:nvPr>
            <p:ph idx="1" type="subTitle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Shape 1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6" name="Shape 136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Shape 1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9" name="Shape 139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3" name="Shape 143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Shape 1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go Slide_Dark">
    <p:bg>
      <p:bgPr>
        <a:solidFill>
          <a:schemeClr val="accent5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2912237" y="2130885"/>
            <a:ext cx="3252088" cy="802004"/>
            <a:chOff x="3881948" y="2841181"/>
            <a:chExt cx="4334961" cy="1069339"/>
          </a:xfrm>
        </p:grpSpPr>
        <p:grpSp>
          <p:nvGrpSpPr>
            <p:cNvPr id="34" name="Shape 34"/>
            <p:cNvGrpSpPr/>
            <p:nvPr/>
          </p:nvGrpSpPr>
          <p:grpSpPr>
            <a:xfrm>
              <a:off x="5350842" y="2978933"/>
              <a:ext cx="2866067" cy="929979"/>
              <a:chOff x="3516312" y="1109662"/>
              <a:chExt cx="3884612" cy="1260475"/>
            </a:xfrm>
          </p:grpSpPr>
          <p:sp>
            <p:nvSpPr>
              <p:cNvPr id="35" name="Shape 35"/>
              <p:cNvSpPr/>
              <p:nvPr/>
            </p:nvSpPr>
            <p:spPr>
              <a:xfrm>
                <a:off x="3516312" y="1589087"/>
                <a:ext cx="476250" cy="585788"/>
              </a:xfrm>
              <a:custGeom>
                <a:pathLst>
                  <a:path extrusionOk="0" h="156" w="127">
                    <a:moveTo>
                      <a:pt x="127" y="77"/>
                    </a:moveTo>
                    <a:cubicBezTo>
                      <a:pt x="127" y="102"/>
                      <a:pt x="119" y="122"/>
                      <a:pt x="105" y="136"/>
                    </a:cubicBezTo>
                    <a:cubicBezTo>
                      <a:pt x="91" y="149"/>
                      <a:pt x="70" y="156"/>
                      <a:pt x="44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3" y="0"/>
                      <a:pt x="92" y="7"/>
                      <a:pt x="106" y="20"/>
                    </a:cubicBezTo>
                    <a:cubicBezTo>
                      <a:pt x="120" y="34"/>
                      <a:pt x="127" y="53"/>
                      <a:pt x="127" y="77"/>
                    </a:cubicBezTo>
                    <a:close/>
                    <a:moveTo>
                      <a:pt x="100" y="78"/>
                    </a:moveTo>
                    <a:cubicBezTo>
                      <a:pt x="100" y="40"/>
                      <a:pt x="82" y="22"/>
                      <a:pt x="47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81" y="135"/>
                      <a:pt x="100" y="116"/>
                      <a:pt x="100" y="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Shape 36"/>
              <p:cNvSpPr/>
              <p:nvPr/>
            </p:nvSpPr>
            <p:spPr>
              <a:xfrm>
                <a:off x="4030662" y="1724025"/>
                <a:ext cx="388937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Shape 37"/>
              <p:cNvSpPr/>
              <p:nvPr/>
            </p:nvSpPr>
            <p:spPr>
              <a:xfrm>
                <a:off x="4413250" y="1731963"/>
                <a:ext cx="434975" cy="442912"/>
              </a:xfrm>
              <a:custGeom>
                <a:pathLst>
                  <a:path extrusionOk="0" h="118" w="116">
                    <a:moveTo>
                      <a:pt x="45" y="1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4" y="80"/>
                      <a:pt x="57" y="90"/>
                      <a:pt x="58" y="97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9" y="92"/>
                      <a:pt x="62" y="82"/>
                      <a:pt x="66" y="69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72" y="118"/>
                      <a:pt x="72" y="118"/>
                      <a:pt x="72" y="118"/>
                    </a:cubicBezTo>
                    <a:lnTo>
                      <a:pt x="45" y="1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840287" y="1724025"/>
                <a:ext cx="390524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5289550" y="1552575"/>
                <a:ext cx="93600" cy="62219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5440362" y="1724025"/>
                <a:ext cx="419100" cy="458788"/>
              </a:xfrm>
              <a:custGeom>
                <a:pathLst>
                  <a:path extrusionOk="0" h="122" w="112">
                    <a:moveTo>
                      <a:pt x="112" y="61"/>
                    </a:moveTo>
                    <a:cubicBezTo>
                      <a:pt x="112" y="80"/>
                      <a:pt x="107" y="95"/>
                      <a:pt x="97" y="106"/>
                    </a:cubicBezTo>
                    <a:cubicBezTo>
                      <a:pt x="87" y="117"/>
                      <a:pt x="73" y="122"/>
                      <a:pt x="56" y="122"/>
                    </a:cubicBezTo>
                    <a:cubicBezTo>
                      <a:pt x="45" y="122"/>
                      <a:pt x="35" y="120"/>
                      <a:pt x="27" y="115"/>
                    </a:cubicBezTo>
                    <a:cubicBezTo>
                      <a:pt x="18" y="110"/>
                      <a:pt x="12" y="103"/>
                      <a:pt x="7" y="93"/>
                    </a:cubicBezTo>
                    <a:cubicBezTo>
                      <a:pt x="3" y="84"/>
                      <a:pt x="0" y="73"/>
                      <a:pt x="0" y="61"/>
                    </a:cubicBezTo>
                    <a:cubicBezTo>
                      <a:pt x="0" y="42"/>
                      <a:pt x="5" y="27"/>
                      <a:pt x="15" y="16"/>
                    </a:cubicBezTo>
                    <a:cubicBezTo>
                      <a:pt x="25" y="6"/>
                      <a:pt x="39" y="0"/>
                      <a:pt x="56" y="0"/>
                    </a:cubicBezTo>
                    <a:cubicBezTo>
                      <a:pt x="74" y="0"/>
                      <a:pt x="87" y="6"/>
                      <a:pt x="97" y="17"/>
                    </a:cubicBezTo>
                    <a:cubicBezTo>
                      <a:pt x="107" y="28"/>
                      <a:pt x="112" y="42"/>
                      <a:pt x="112" y="61"/>
                    </a:cubicBezTo>
                    <a:close/>
                    <a:moveTo>
                      <a:pt x="26" y="61"/>
                    </a:moveTo>
                    <a:cubicBezTo>
                      <a:pt x="26" y="88"/>
                      <a:pt x="36" y="102"/>
                      <a:pt x="56" y="102"/>
                    </a:cubicBezTo>
                    <a:cubicBezTo>
                      <a:pt x="76" y="102"/>
                      <a:pt x="86" y="88"/>
                      <a:pt x="86" y="61"/>
                    </a:cubicBezTo>
                    <a:cubicBezTo>
                      <a:pt x="86" y="34"/>
                      <a:pt x="76" y="21"/>
                      <a:pt x="56" y="21"/>
                    </a:cubicBezTo>
                    <a:cubicBezTo>
                      <a:pt x="46" y="21"/>
                      <a:pt x="38" y="24"/>
                      <a:pt x="33" y="31"/>
                    </a:cubicBezTo>
                    <a:cubicBezTo>
                      <a:pt x="29" y="38"/>
                      <a:pt x="26" y="48"/>
                      <a:pt x="26" y="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5916612" y="1724025"/>
                <a:ext cx="401637" cy="646112"/>
              </a:xfrm>
              <a:custGeom>
                <a:pathLst>
                  <a:path extrusionOk="0" h="172" w="107">
                    <a:moveTo>
                      <a:pt x="60" y="122"/>
                    </a:moveTo>
                    <a:cubicBezTo>
                      <a:pt x="45" y="122"/>
                      <a:pt x="34" y="117"/>
                      <a:pt x="25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5" y="116"/>
                      <a:pt x="25" y="122"/>
                      <a:pt x="25" y="124"/>
                    </a:cubicBezTo>
                    <a:cubicBezTo>
                      <a:pt x="25" y="172"/>
                      <a:pt x="25" y="172"/>
                      <a:pt x="25" y="172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5"/>
                      <a:pt x="22" y="10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3" y="6"/>
                      <a:pt x="45" y="0"/>
                      <a:pt x="61" y="0"/>
                    </a:cubicBezTo>
                    <a:cubicBezTo>
                      <a:pt x="75" y="0"/>
                      <a:pt x="87" y="6"/>
                      <a:pt x="95" y="16"/>
                    </a:cubicBezTo>
                    <a:cubicBezTo>
                      <a:pt x="103" y="27"/>
                      <a:pt x="107" y="42"/>
                      <a:pt x="107" y="61"/>
                    </a:cubicBezTo>
                    <a:cubicBezTo>
                      <a:pt x="107" y="80"/>
                      <a:pt x="103" y="95"/>
                      <a:pt x="95" y="106"/>
                    </a:cubicBezTo>
                    <a:cubicBezTo>
                      <a:pt x="86" y="117"/>
                      <a:pt x="75" y="122"/>
                      <a:pt x="60" y="122"/>
                    </a:cubicBezTo>
                    <a:close/>
                    <a:moveTo>
                      <a:pt x="54" y="21"/>
                    </a:moveTo>
                    <a:cubicBezTo>
                      <a:pt x="44" y="21"/>
                      <a:pt x="37" y="24"/>
                      <a:pt x="32" y="29"/>
                    </a:cubicBezTo>
                    <a:cubicBezTo>
                      <a:pt x="28" y="35"/>
                      <a:pt x="25" y="44"/>
                      <a:pt x="25" y="57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75"/>
                      <a:pt x="28" y="86"/>
                      <a:pt x="32" y="92"/>
                    </a:cubicBezTo>
                    <a:cubicBezTo>
                      <a:pt x="37" y="99"/>
                      <a:pt x="44" y="102"/>
                      <a:pt x="55" y="102"/>
                    </a:cubicBezTo>
                    <a:cubicBezTo>
                      <a:pt x="63" y="102"/>
                      <a:pt x="70" y="98"/>
                      <a:pt x="75" y="91"/>
                    </a:cubicBezTo>
                    <a:cubicBezTo>
                      <a:pt x="79" y="84"/>
                      <a:pt x="82" y="74"/>
                      <a:pt x="82" y="61"/>
                    </a:cubicBezTo>
                    <a:cubicBezTo>
                      <a:pt x="82" y="48"/>
                      <a:pt x="79" y="38"/>
                      <a:pt x="75" y="31"/>
                    </a:cubicBezTo>
                    <a:cubicBezTo>
                      <a:pt x="70" y="24"/>
                      <a:pt x="63" y="21"/>
                      <a:pt x="54" y="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Shape 42"/>
              <p:cNvSpPr/>
              <p:nvPr/>
            </p:nvSpPr>
            <p:spPr>
              <a:xfrm>
                <a:off x="6351587" y="1724025"/>
                <a:ext cx="390524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8" y="9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Shape 43"/>
              <p:cNvSpPr/>
              <p:nvPr/>
            </p:nvSpPr>
            <p:spPr>
              <a:xfrm>
                <a:off x="6800850" y="1724025"/>
                <a:ext cx="271461" cy="450849"/>
              </a:xfrm>
              <a:custGeom>
                <a:pathLst>
                  <a:path extrusionOk="0" h="120" w="72">
                    <a:moveTo>
                      <a:pt x="59" y="0"/>
                    </a:moveTo>
                    <a:cubicBezTo>
                      <a:pt x="64" y="0"/>
                      <a:pt x="69" y="1"/>
                      <a:pt x="72" y="1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6" y="24"/>
                      <a:pt x="62" y="23"/>
                      <a:pt x="58" y="23"/>
                    </a:cubicBezTo>
                    <a:cubicBezTo>
                      <a:pt x="48" y="23"/>
                      <a:pt x="40" y="27"/>
                      <a:pt x="34" y="33"/>
                    </a:cubicBezTo>
                    <a:cubicBezTo>
                      <a:pt x="28" y="40"/>
                      <a:pt x="25" y="48"/>
                      <a:pt x="25" y="5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8" y="16"/>
                      <a:pt x="33" y="11"/>
                      <a:pt x="39" y="6"/>
                    </a:cubicBezTo>
                    <a:cubicBezTo>
                      <a:pt x="45" y="2"/>
                      <a:pt x="52" y="0"/>
                      <a:pt x="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7075488" y="1724025"/>
                <a:ext cx="325436" cy="458788"/>
              </a:xfrm>
              <a:custGeom>
                <a:pathLst>
                  <a:path extrusionOk="0" h="122" w="87">
                    <a:moveTo>
                      <a:pt x="87" y="87"/>
                    </a:moveTo>
                    <a:cubicBezTo>
                      <a:pt x="87" y="98"/>
                      <a:pt x="82" y="107"/>
                      <a:pt x="74" y="113"/>
                    </a:cubicBezTo>
                    <a:cubicBezTo>
                      <a:pt x="66" y="119"/>
                      <a:pt x="54" y="122"/>
                      <a:pt x="38" y="122"/>
                    </a:cubicBezTo>
                    <a:cubicBezTo>
                      <a:pt x="22" y="122"/>
                      <a:pt x="10" y="120"/>
                      <a:pt x="0" y="11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4" y="100"/>
                      <a:pt x="27" y="103"/>
                      <a:pt x="39" y="103"/>
                    </a:cubicBezTo>
                    <a:cubicBezTo>
                      <a:pt x="54" y="103"/>
                      <a:pt x="62" y="98"/>
                      <a:pt x="62" y="89"/>
                    </a:cubicBezTo>
                    <a:cubicBezTo>
                      <a:pt x="62" y="86"/>
                      <a:pt x="61" y="84"/>
                      <a:pt x="60" y="82"/>
                    </a:cubicBezTo>
                    <a:cubicBezTo>
                      <a:pt x="58" y="80"/>
                      <a:pt x="55" y="78"/>
                      <a:pt x="51" y="75"/>
                    </a:cubicBezTo>
                    <a:cubicBezTo>
                      <a:pt x="47" y="73"/>
                      <a:pt x="42" y="71"/>
                      <a:pt x="35" y="68"/>
                    </a:cubicBezTo>
                    <a:cubicBezTo>
                      <a:pt x="21" y="63"/>
                      <a:pt x="12" y="58"/>
                      <a:pt x="7" y="52"/>
                    </a:cubicBezTo>
                    <a:cubicBezTo>
                      <a:pt x="3" y="47"/>
                      <a:pt x="0" y="40"/>
                      <a:pt x="0" y="32"/>
                    </a:cubicBezTo>
                    <a:cubicBezTo>
                      <a:pt x="0" y="22"/>
                      <a:pt x="4" y="14"/>
                      <a:pt x="12" y="9"/>
                    </a:cubicBezTo>
                    <a:cubicBezTo>
                      <a:pt x="20" y="3"/>
                      <a:pt x="31" y="0"/>
                      <a:pt x="45" y="0"/>
                    </a:cubicBezTo>
                    <a:cubicBezTo>
                      <a:pt x="59" y="0"/>
                      <a:pt x="72" y="3"/>
                      <a:pt x="85" y="9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64" y="22"/>
                      <a:pt x="53" y="20"/>
                      <a:pt x="45" y="20"/>
                    </a:cubicBezTo>
                    <a:cubicBezTo>
                      <a:pt x="31" y="20"/>
                      <a:pt x="25" y="23"/>
                      <a:pt x="25" y="31"/>
                    </a:cubicBezTo>
                    <a:cubicBezTo>
                      <a:pt x="25" y="35"/>
                      <a:pt x="27" y="38"/>
                      <a:pt x="30" y="40"/>
                    </a:cubicBezTo>
                    <a:cubicBezTo>
                      <a:pt x="33" y="43"/>
                      <a:pt x="41" y="46"/>
                      <a:pt x="52" y="51"/>
                    </a:cubicBezTo>
                    <a:cubicBezTo>
                      <a:pt x="62" y="55"/>
                      <a:pt x="69" y="58"/>
                      <a:pt x="74" y="61"/>
                    </a:cubicBezTo>
                    <a:cubicBezTo>
                      <a:pt x="78" y="64"/>
                      <a:pt x="81" y="68"/>
                      <a:pt x="83" y="72"/>
                    </a:cubicBezTo>
                    <a:cubicBezTo>
                      <a:pt x="86" y="76"/>
                      <a:pt x="87" y="81"/>
                      <a:pt x="87" y="8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Shape 45"/>
              <p:cNvSpPr/>
              <p:nvPr/>
            </p:nvSpPr>
            <p:spPr>
              <a:xfrm>
                <a:off x="4548187" y="1198562"/>
                <a:ext cx="168275" cy="206374"/>
              </a:xfrm>
              <a:custGeom>
                <a:pathLst>
                  <a:path extrusionOk="0" h="55" w="45">
                    <a:moveTo>
                      <a:pt x="42" y="18"/>
                    </a:moveTo>
                    <a:cubicBezTo>
                      <a:pt x="44" y="17"/>
                      <a:pt x="44" y="17"/>
                      <a:pt x="43" y="15"/>
                    </a:cubicBezTo>
                    <a:cubicBezTo>
                      <a:pt x="40" y="5"/>
                      <a:pt x="27" y="0"/>
                      <a:pt x="15" y="5"/>
                    </a:cubicBezTo>
                    <a:cubicBezTo>
                      <a:pt x="7" y="8"/>
                      <a:pt x="0" y="18"/>
                      <a:pt x="0" y="28"/>
                    </a:cubicBezTo>
                    <a:cubicBezTo>
                      <a:pt x="0" y="42"/>
                      <a:pt x="10" y="55"/>
                      <a:pt x="24" y="55"/>
                    </a:cubicBezTo>
                    <a:cubicBezTo>
                      <a:pt x="30" y="55"/>
                      <a:pt x="35" y="54"/>
                      <a:pt x="39" y="51"/>
                    </a:cubicBezTo>
                    <a:cubicBezTo>
                      <a:pt x="40" y="51"/>
                      <a:pt x="45" y="47"/>
                      <a:pt x="45" y="46"/>
                    </a:cubicBezTo>
                    <a:cubicBezTo>
                      <a:pt x="45" y="46"/>
                      <a:pt x="44" y="46"/>
                      <a:pt x="43" y="47"/>
                    </a:cubicBezTo>
                    <a:cubicBezTo>
                      <a:pt x="40" y="49"/>
                      <a:pt x="35" y="49"/>
                      <a:pt x="32" y="49"/>
                    </a:cubicBezTo>
                    <a:cubicBezTo>
                      <a:pt x="24" y="49"/>
                      <a:pt x="18" y="44"/>
                      <a:pt x="14" y="38"/>
                    </a:cubicBezTo>
                    <a:cubicBezTo>
                      <a:pt x="12" y="34"/>
                      <a:pt x="10" y="30"/>
                      <a:pt x="10" y="25"/>
                    </a:cubicBezTo>
                    <a:cubicBezTo>
                      <a:pt x="9" y="18"/>
                      <a:pt x="11" y="10"/>
                      <a:pt x="19" y="7"/>
                    </a:cubicBezTo>
                    <a:cubicBezTo>
                      <a:pt x="25" y="6"/>
                      <a:pt x="30" y="9"/>
                      <a:pt x="32" y="14"/>
                    </a:cubicBezTo>
                    <a:cubicBezTo>
                      <a:pt x="33" y="17"/>
                      <a:pt x="32" y="18"/>
                      <a:pt x="30" y="1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5" y="24"/>
                      <a:pt x="34" y="21"/>
                      <a:pt x="42" y="1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Shape 46"/>
              <p:cNvSpPr/>
              <p:nvPr/>
            </p:nvSpPr>
            <p:spPr>
              <a:xfrm>
                <a:off x="4446587" y="1112837"/>
                <a:ext cx="101599" cy="285749"/>
              </a:xfrm>
              <a:custGeom>
                <a:pathLst>
                  <a:path extrusionOk="0" h="76" w="27">
                    <a:moveTo>
                      <a:pt x="8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1" y="2"/>
                      <a:pt x="20" y="2"/>
                      <a:pt x="19" y="4"/>
                    </a:cubicBezTo>
                    <a:cubicBezTo>
                      <a:pt x="19" y="5"/>
                      <a:pt x="18" y="6"/>
                      <a:pt x="18" y="8"/>
                    </a:cubicBezTo>
                    <a:cubicBezTo>
                      <a:pt x="17" y="28"/>
                      <a:pt x="18" y="48"/>
                      <a:pt x="18" y="68"/>
                    </a:cubicBezTo>
                    <a:cubicBezTo>
                      <a:pt x="18" y="73"/>
                      <a:pt x="20" y="72"/>
                      <a:pt x="27" y="72"/>
                    </a:cubicBezTo>
                    <a:cubicBezTo>
                      <a:pt x="26" y="73"/>
                      <a:pt x="24" y="75"/>
                      <a:pt x="23" y="76"/>
                    </a:cubicBezTo>
                    <a:cubicBezTo>
                      <a:pt x="17" y="76"/>
                      <a:pt x="11" y="76"/>
                      <a:pt x="4" y="76"/>
                    </a:cubicBezTo>
                    <a:cubicBezTo>
                      <a:pt x="7" y="73"/>
                      <a:pt x="8" y="71"/>
                      <a:pt x="8" y="65"/>
                    </a:cubicBezTo>
                    <a:cubicBezTo>
                      <a:pt x="8" y="45"/>
                      <a:pt x="7" y="25"/>
                      <a:pt x="8" y="5"/>
                    </a:cubicBezTo>
                    <a:cubicBezTo>
                      <a:pt x="5" y="5"/>
                      <a:pt x="3" y="5"/>
                      <a:pt x="0" y="5"/>
                    </a:cubicBezTo>
                    <a:cubicBezTo>
                      <a:pt x="2" y="4"/>
                      <a:pt x="5" y="2"/>
                      <a:pt x="8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4248150" y="1214437"/>
                <a:ext cx="209550" cy="311149"/>
              </a:xfrm>
              <a:custGeom>
                <a:pathLst>
                  <a:path extrusionOk="0" h="83" w="56">
                    <a:moveTo>
                      <a:pt x="34" y="52"/>
                    </a:moveTo>
                    <a:cubicBezTo>
                      <a:pt x="35" y="53"/>
                      <a:pt x="36" y="54"/>
                      <a:pt x="38" y="54"/>
                    </a:cubicBezTo>
                    <a:cubicBezTo>
                      <a:pt x="44" y="58"/>
                      <a:pt x="46" y="63"/>
                      <a:pt x="45" y="68"/>
                    </a:cubicBezTo>
                    <a:cubicBezTo>
                      <a:pt x="45" y="73"/>
                      <a:pt x="39" y="77"/>
                      <a:pt x="31" y="78"/>
                    </a:cubicBezTo>
                    <a:cubicBezTo>
                      <a:pt x="21" y="78"/>
                      <a:pt x="9" y="75"/>
                      <a:pt x="11" y="62"/>
                    </a:cubicBezTo>
                    <a:cubicBezTo>
                      <a:pt x="12" y="56"/>
                      <a:pt x="21" y="52"/>
                      <a:pt x="28" y="52"/>
                    </a:cubicBezTo>
                    <a:cubicBezTo>
                      <a:pt x="30" y="52"/>
                      <a:pt x="32" y="52"/>
                      <a:pt x="34" y="52"/>
                    </a:cubicBezTo>
                    <a:moveTo>
                      <a:pt x="56" y="1"/>
                    </a:moveTo>
                    <a:cubicBezTo>
                      <a:pt x="49" y="5"/>
                      <a:pt x="49" y="5"/>
                      <a:pt x="49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5" y="7"/>
                      <a:pt x="47" y="10"/>
                      <a:pt x="49" y="13"/>
                    </a:cubicBezTo>
                    <a:cubicBezTo>
                      <a:pt x="50" y="17"/>
                      <a:pt x="50" y="21"/>
                      <a:pt x="49" y="25"/>
                    </a:cubicBezTo>
                    <a:cubicBezTo>
                      <a:pt x="47" y="28"/>
                      <a:pt x="45" y="31"/>
                      <a:pt x="41" y="33"/>
                    </a:cubicBezTo>
                    <a:cubicBezTo>
                      <a:pt x="39" y="35"/>
                      <a:pt x="38" y="36"/>
                      <a:pt x="37" y="38"/>
                    </a:cubicBezTo>
                    <a:cubicBezTo>
                      <a:pt x="37" y="43"/>
                      <a:pt x="43" y="46"/>
                      <a:pt x="46" y="48"/>
                    </a:cubicBezTo>
                    <a:cubicBezTo>
                      <a:pt x="53" y="54"/>
                      <a:pt x="56" y="63"/>
                      <a:pt x="51" y="71"/>
                    </a:cubicBezTo>
                    <a:cubicBezTo>
                      <a:pt x="47" y="79"/>
                      <a:pt x="36" y="83"/>
                      <a:pt x="24" y="83"/>
                    </a:cubicBezTo>
                    <a:cubicBezTo>
                      <a:pt x="10" y="83"/>
                      <a:pt x="1" y="76"/>
                      <a:pt x="1" y="67"/>
                    </a:cubicBezTo>
                    <a:cubicBezTo>
                      <a:pt x="0" y="56"/>
                      <a:pt x="12" y="50"/>
                      <a:pt x="23" y="49"/>
                    </a:cubicBezTo>
                    <a:cubicBezTo>
                      <a:pt x="26" y="49"/>
                      <a:pt x="28" y="49"/>
                      <a:pt x="31" y="49"/>
                    </a:cubicBezTo>
                    <a:cubicBezTo>
                      <a:pt x="27" y="47"/>
                      <a:pt x="26" y="42"/>
                      <a:pt x="27" y="38"/>
                    </a:cubicBezTo>
                    <a:cubicBezTo>
                      <a:pt x="28" y="37"/>
                      <a:pt x="28" y="38"/>
                      <a:pt x="27" y="38"/>
                    </a:cubicBezTo>
                    <a:cubicBezTo>
                      <a:pt x="18" y="39"/>
                      <a:pt x="9" y="33"/>
                      <a:pt x="7" y="25"/>
                    </a:cubicBezTo>
                    <a:cubicBezTo>
                      <a:pt x="6" y="21"/>
                      <a:pt x="7" y="16"/>
                      <a:pt x="8" y="12"/>
                    </a:cubicBezTo>
                    <a:cubicBezTo>
                      <a:pt x="12" y="5"/>
                      <a:pt x="20" y="0"/>
                      <a:pt x="29" y="0"/>
                    </a:cubicBezTo>
                    <a:cubicBezTo>
                      <a:pt x="38" y="0"/>
                      <a:pt x="46" y="0"/>
                      <a:pt x="56" y="1"/>
                    </a:cubicBezTo>
                    <a:moveTo>
                      <a:pt x="40" y="19"/>
                    </a:moveTo>
                    <a:cubicBezTo>
                      <a:pt x="41" y="26"/>
                      <a:pt x="39" y="33"/>
                      <a:pt x="33" y="34"/>
                    </a:cubicBezTo>
                    <a:cubicBezTo>
                      <a:pt x="26" y="36"/>
                      <a:pt x="19" y="31"/>
                      <a:pt x="17" y="22"/>
                    </a:cubicBezTo>
                    <a:cubicBezTo>
                      <a:pt x="15" y="13"/>
                      <a:pt x="17" y="7"/>
                      <a:pt x="23" y="5"/>
                    </a:cubicBezTo>
                    <a:cubicBezTo>
                      <a:pt x="30" y="2"/>
                      <a:pt x="38" y="9"/>
                      <a:pt x="40" y="1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Shape 48"/>
              <p:cNvSpPr/>
              <p:nvPr/>
            </p:nvSpPr>
            <p:spPr>
              <a:xfrm>
                <a:off x="4052887" y="1209675"/>
                <a:ext cx="201611" cy="200025"/>
              </a:xfrm>
              <a:custGeom>
                <a:pathLst>
                  <a:path extrusionOk="0" h="53" w="54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4" y="42"/>
                      <a:pt x="11" y="29"/>
                    </a:cubicBezTo>
                    <a:cubicBezTo>
                      <a:pt x="9" y="15"/>
                      <a:pt x="13" y="6"/>
                      <a:pt x="21" y="4"/>
                    </a:cubicBezTo>
                    <a:cubicBezTo>
                      <a:pt x="31" y="1"/>
                      <a:pt x="42" y="12"/>
                      <a:pt x="43" y="2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Shape 49"/>
              <p:cNvSpPr/>
              <p:nvPr/>
            </p:nvSpPr>
            <p:spPr>
              <a:xfrm>
                <a:off x="3835400" y="1209675"/>
                <a:ext cx="201611" cy="200025"/>
              </a:xfrm>
              <a:custGeom>
                <a:pathLst>
                  <a:path extrusionOk="0" h="53" w="54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3" y="42"/>
                      <a:pt x="11" y="29"/>
                    </a:cubicBezTo>
                    <a:cubicBezTo>
                      <a:pt x="8" y="15"/>
                      <a:pt x="13" y="6"/>
                      <a:pt x="21" y="4"/>
                    </a:cubicBezTo>
                    <a:cubicBezTo>
                      <a:pt x="31" y="1"/>
                      <a:pt x="41" y="12"/>
                      <a:pt x="43" y="2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Shape 50"/>
              <p:cNvSpPr/>
              <p:nvPr/>
            </p:nvSpPr>
            <p:spPr>
              <a:xfrm>
                <a:off x="3527425" y="1109662"/>
                <a:ext cx="292100" cy="319088"/>
              </a:xfrm>
              <a:custGeom>
                <a:pathLst>
                  <a:path extrusionOk="0" h="85" w="78">
                    <a:moveTo>
                      <a:pt x="66" y="20"/>
                    </a:moveTo>
                    <a:cubicBezTo>
                      <a:pt x="74" y="12"/>
                      <a:pt x="74" y="12"/>
                      <a:pt x="74" y="12"/>
                    </a:cubicBezTo>
                    <a:cubicBezTo>
                      <a:pt x="60" y="1"/>
                      <a:pt x="38" y="0"/>
                      <a:pt x="23" y="7"/>
                    </a:cubicBezTo>
                    <a:cubicBezTo>
                      <a:pt x="10" y="14"/>
                      <a:pt x="1" y="27"/>
                      <a:pt x="0" y="42"/>
                    </a:cubicBezTo>
                    <a:cubicBezTo>
                      <a:pt x="0" y="57"/>
                      <a:pt x="9" y="69"/>
                      <a:pt x="18" y="75"/>
                    </a:cubicBezTo>
                    <a:cubicBezTo>
                      <a:pt x="33" y="85"/>
                      <a:pt x="58" y="83"/>
                      <a:pt x="74" y="75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74"/>
                      <a:pt x="63" y="74"/>
                      <a:pt x="60" y="75"/>
                    </a:cubicBezTo>
                    <a:cubicBezTo>
                      <a:pt x="55" y="76"/>
                      <a:pt x="50" y="77"/>
                      <a:pt x="45" y="76"/>
                    </a:cubicBezTo>
                    <a:cubicBezTo>
                      <a:pt x="29" y="75"/>
                      <a:pt x="16" y="62"/>
                      <a:pt x="13" y="46"/>
                    </a:cubicBezTo>
                    <a:cubicBezTo>
                      <a:pt x="10" y="31"/>
                      <a:pt x="18" y="16"/>
                      <a:pt x="30" y="10"/>
                    </a:cubicBezTo>
                    <a:cubicBezTo>
                      <a:pt x="36" y="7"/>
                      <a:pt x="43" y="6"/>
                      <a:pt x="50" y="8"/>
                    </a:cubicBezTo>
                    <a:cubicBezTo>
                      <a:pt x="55" y="10"/>
                      <a:pt x="60" y="13"/>
                      <a:pt x="64" y="17"/>
                    </a:cubicBezTo>
                    <a:cubicBezTo>
                      <a:pt x="61" y="21"/>
                      <a:pt x="61" y="21"/>
                      <a:pt x="61" y="21"/>
                    </a:cubicBezTo>
                    <a:lnTo>
                      <a:pt x="66" y="2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34275" lIns="68575" rIns="68575" tIns="3427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1" name="Shape 5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881948" y="2841181"/>
              <a:ext cx="1336675" cy="10693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48" name="Shape 148"/>
          <p:cNvSpPr/>
          <p:nvPr/>
        </p:nvSpPr>
        <p:spPr>
          <a:xfrm>
            <a:off x="4273" y="0"/>
            <a:ext cx="9144000" cy="44064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9" name="Shape 149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Shape 150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dk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-2381" y="890587"/>
            <a:ext cx="1828085" cy="689371"/>
          </a:xfrm>
          <a:custGeom>
            <a:pathLst>
              <a:path extrusionOk="0" h="288" w="764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type="ctrTitle"/>
          </p:nvPr>
        </p:nvSpPr>
        <p:spPr>
          <a:xfrm>
            <a:off x="1044560" y="2429107"/>
            <a:ext cx="7648200" cy="11024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5"/>
              </a:buClr>
              <a:buFont typeface="Arial"/>
              <a:buNone/>
              <a:defRPr b="1" i="0" sz="3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1044558" y="3536985"/>
            <a:ext cx="764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500"/>
              </a:spcBef>
              <a:buClr>
                <a:srgbClr val="3F3F3F"/>
              </a:buClr>
              <a:buFont typeface="Arial"/>
              <a:buNone/>
              <a:defRPr b="0" i="0" sz="1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ctr">
              <a:spcBef>
                <a:spcPts val="5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ctr">
              <a:spcBef>
                <a:spcPts val="5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6858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0287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3716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17145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0574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24003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27432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1043521" y="4224469"/>
            <a:ext cx="5863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rtl="0">
              <a:spcBef>
                <a:spcPts val="0"/>
              </a:spcBef>
              <a:buNone/>
              <a:defRPr/>
            </a:lvl1pPr>
            <a:lvl2pPr indent="0" lvl="1" marL="342900" rtl="0">
              <a:spcBef>
                <a:spcPts val="0"/>
              </a:spcBef>
              <a:buNone/>
              <a:defRPr/>
            </a:lvl2pPr>
            <a:lvl3pPr indent="0" lvl="2" marL="685800" rtl="0">
              <a:spcBef>
                <a:spcPts val="0"/>
              </a:spcBef>
              <a:buNone/>
              <a:defRPr/>
            </a:lvl3pPr>
            <a:lvl4pPr indent="0" lvl="3" marL="1028700" rtl="0">
              <a:spcBef>
                <a:spcPts val="0"/>
              </a:spcBef>
              <a:buNone/>
              <a:defRPr/>
            </a:lvl4pPr>
            <a:lvl5pPr indent="0" lvl="4" marL="1371600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59" name="Shape 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6475" y="976192"/>
            <a:ext cx="652761" cy="52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 Slide">
    <p:bg>
      <p:bgPr>
        <a:solidFill>
          <a:schemeClr val="accent5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type="ctrTitle"/>
          </p:nvPr>
        </p:nvSpPr>
        <p:spPr>
          <a:xfrm>
            <a:off x="1044656" y="1923783"/>
            <a:ext cx="7647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6"/>
              </a:buClr>
              <a:buFont typeface="Arial"/>
              <a:buNone/>
              <a:defRPr b="1" i="0" sz="3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1044655" y="3031655"/>
            <a:ext cx="76479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500"/>
              </a:spcBef>
              <a:buClr>
                <a:schemeClr val="accent6"/>
              </a:buClr>
              <a:buFont typeface="Arial"/>
              <a:buNone/>
              <a:defRPr b="0" i="0" sz="17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ctr">
              <a:spcBef>
                <a:spcPts val="5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ctr">
              <a:spcBef>
                <a:spcPts val="5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6858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0287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3716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17145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0574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24003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27432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-2381" y="890587"/>
            <a:ext cx="1828085" cy="689371"/>
          </a:xfrm>
          <a:custGeom>
            <a:pathLst>
              <a:path extrusionOk="0" h="288" w="764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6" name="Shape 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6475" y="976192"/>
            <a:ext cx="652761" cy="52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Slide">
    <p:bg>
      <p:bgPr>
        <a:solidFill>
          <a:schemeClr val="accent5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 flipH="1">
            <a:off x="7315199" y="4082895"/>
            <a:ext cx="1828085" cy="689371"/>
          </a:xfrm>
          <a:custGeom>
            <a:pathLst>
              <a:path extrusionOk="0" h="288" w="764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0" name="Shape 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1496" y="4164210"/>
            <a:ext cx="652761" cy="52220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>
            <p:ph type="ctrTitle"/>
          </p:nvPr>
        </p:nvSpPr>
        <p:spPr>
          <a:xfrm>
            <a:off x="685800" y="828675"/>
            <a:ext cx="6480900" cy="21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-177800" lvl="0" marL="177800" marR="0" rtl="0" algn="l">
              <a:spcBef>
                <a:spcPts val="0"/>
              </a:spcBef>
              <a:buClr>
                <a:schemeClr val="accent6"/>
              </a:buClr>
              <a:buFont typeface="Arial"/>
              <a:buNone/>
              <a:defRPr b="0" i="0" sz="27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" type="subTitle"/>
          </p:nvPr>
        </p:nvSpPr>
        <p:spPr>
          <a:xfrm>
            <a:off x="923543" y="4013862"/>
            <a:ext cx="55812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266700" lvl="0" marL="266700" marR="0" rtl="0" algn="l">
              <a:spcBef>
                <a:spcPts val="500"/>
              </a:spcBef>
              <a:buClr>
                <a:schemeClr val="accent6"/>
              </a:buClr>
              <a:buFont typeface="Arial"/>
              <a:buNone/>
              <a:defRPr b="0" i="0" sz="17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ctr">
              <a:spcBef>
                <a:spcPts val="5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ctr">
              <a:spcBef>
                <a:spcPts val="5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6858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0287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3716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17145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0574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24003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27432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act Information">
    <p:bg>
      <p:bgPr>
        <a:solidFill>
          <a:schemeClr val="accen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0" y="89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 flipH="1">
            <a:off x="7315199" y="2075678"/>
            <a:ext cx="1828085" cy="689371"/>
          </a:xfrm>
          <a:custGeom>
            <a:pathLst>
              <a:path extrusionOk="0" h="288" w="764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1496" y="2159258"/>
            <a:ext cx="652761" cy="52220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type="ctrTitle"/>
          </p:nvPr>
        </p:nvSpPr>
        <p:spPr>
          <a:xfrm>
            <a:off x="1037628" y="1658535"/>
            <a:ext cx="60561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" type="subTitle"/>
          </p:nvPr>
        </p:nvSpPr>
        <p:spPr>
          <a:xfrm>
            <a:off x="1017217" y="3031657"/>
            <a:ext cx="6087600" cy="5453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ctr">
              <a:spcBef>
                <a:spcPts val="5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ctr">
              <a:spcBef>
                <a:spcPts val="5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ctr">
              <a:spcBef>
                <a:spcPts val="300"/>
              </a:spcBef>
              <a:buClr>
                <a:srgbClr val="3F3F3F"/>
              </a:buClr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1016709" y="3719512"/>
            <a:ext cx="36735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rtl="0">
              <a:spcBef>
                <a:spcPts val="0"/>
              </a:spcBef>
              <a:buClr>
                <a:schemeClr val="lt1"/>
              </a:buClr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3" type="body"/>
          </p:nvPr>
        </p:nvSpPr>
        <p:spPr>
          <a:xfrm>
            <a:off x="1016709" y="3988346"/>
            <a:ext cx="36735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rtl="0">
              <a:spcBef>
                <a:spcPts val="0"/>
              </a:spcBef>
              <a:buClr>
                <a:schemeClr val="lt1"/>
              </a:buClr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4" type="body"/>
          </p:nvPr>
        </p:nvSpPr>
        <p:spPr>
          <a:xfrm>
            <a:off x="1016709" y="4257972"/>
            <a:ext cx="36735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rtl="0">
              <a:spcBef>
                <a:spcPts val="0"/>
              </a:spcBef>
              <a:buClr>
                <a:schemeClr val="lt1"/>
              </a:buClr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 Slide with Sub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2" type="sldNum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6858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0287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3716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17145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0574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24003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27432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466723" y="1371600"/>
            <a:ext cx="8229600" cy="3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27000" lvl="0" marL="177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1pPr>
            <a:lvl2pPr indent="-127000" lvl="1" marL="520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2pPr>
            <a:lvl3pPr indent="-127000" lvl="2" marL="863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2" type="body"/>
          </p:nvPr>
        </p:nvSpPr>
        <p:spPr>
          <a:xfrm>
            <a:off x="455611" y="755573"/>
            <a:ext cx="82296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rtl="0">
              <a:spcBef>
                <a:spcPts val="0"/>
              </a:spcBef>
              <a:buNone/>
              <a:defRPr sz="15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457199" y="205978"/>
            <a:ext cx="8229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lvl="0" rtl="0" algn="l">
              <a:spcBef>
                <a:spcPts val="0"/>
              </a:spcBef>
              <a:buClr>
                <a:schemeClr val="accent5"/>
              </a:buClr>
              <a:buNone/>
              <a:defRPr b="1" sz="23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 Slid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459605" y="1052512"/>
            <a:ext cx="82296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27000" lvl="0" marL="177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●"/>
              <a:defRPr/>
            </a:lvl1pPr>
            <a:lvl2pPr indent="-127000" lvl="1" marL="520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●"/>
              <a:defRPr/>
            </a:lvl2pPr>
            <a:lvl3pPr indent="-127000" lvl="2" marL="863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●"/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6858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0287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3716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17145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0574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24003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27432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/>
          <p:nvPr>
            <p:ph type="title"/>
          </p:nvPr>
        </p:nvSpPr>
        <p:spPr>
          <a:xfrm>
            <a:off x="457199" y="205978"/>
            <a:ext cx="8229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lvl="0" rtl="0" algn="l">
              <a:spcBef>
                <a:spcPts val="0"/>
              </a:spcBef>
              <a:buClr>
                <a:schemeClr val="accent5"/>
              </a:buClr>
              <a:buNone/>
              <a:defRPr b="1" sz="23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de Slide with Sub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6858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0287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3716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17145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0574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24003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27432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 txBox="1"/>
          <p:nvPr>
            <p:ph type="title"/>
          </p:nvPr>
        </p:nvSpPr>
        <p:spPr>
          <a:xfrm>
            <a:off x="457199" y="205978"/>
            <a:ext cx="8229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lvl="0" rtl="0" algn="l">
              <a:spcBef>
                <a:spcPts val="0"/>
              </a:spcBef>
              <a:buClr>
                <a:schemeClr val="accent5"/>
              </a:buClr>
              <a:buNone/>
              <a:defRPr b="1" sz="23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455611" y="755573"/>
            <a:ext cx="82296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rtl="0">
              <a:spcBef>
                <a:spcPts val="0"/>
              </a:spcBef>
              <a:buNone/>
              <a:defRPr sz="15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2" type="body"/>
          </p:nvPr>
        </p:nvSpPr>
        <p:spPr>
          <a:xfrm>
            <a:off x="466723" y="1371600"/>
            <a:ext cx="8229600" cy="1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rtl="0">
              <a:spcBef>
                <a:spcPts val="0"/>
              </a:spcBef>
              <a:buClr>
                <a:schemeClr val="accent5"/>
              </a:buClr>
              <a:buNone/>
              <a:defRPr>
                <a:solidFill>
                  <a:schemeClr val="accent5"/>
                </a:solidFill>
              </a:defRPr>
            </a:lvl1pPr>
            <a:lvl2pPr indent="0" lvl="1" marL="342900" rtl="0">
              <a:spcBef>
                <a:spcPts val="0"/>
              </a:spcBef>
              <a:buNone/>
              <a:defRPr/>
            </a:lvl2pPr>
            <a:lvl3pPr indent="0" lvl="2" marL="685800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199" y="205978"/>
            <a:ext cx="8229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5"/>
              </a:buClr>
              <a:buSzPct val="47826"/>
              <a:buFont typeface="Arial"/>
              <a:buNone/>
              <a:defRPr b="1" i="0" sz="23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ct val="100000"/>
              <a:defRPr sz="1100"/>
            </a:lvl2pPr>
            <a:lvl3pPr indent="0" lvl="2" marL="0" marR="0" rtl="0" algn="l">
              <a:spcBef>
                <a:spcPts val="0"/>
              </a:spcBef>
              <a:buSzPct val="100000"/>
              <a:defRPr sz="1100"/>
            </a:lvl3pPr>
            <a:lvl4pPr indent="0" lvl="3" marL="0" marR="0" rtl="0" algn="l">
              <a:spcBef>
                <a:spcPts val="0"/>
              </a:spcBef>
              <a:buSzPct val="100000"/>
              <a:defRPr sz="1100"/>
            </a:lvl4pPr>
            <a:lvl5pPr indent="0" lvl="4" marL="0" marR="0" rtl="0" algn="l">
              <a:spcBef>
                <a:spcPts val="0"/>
              </a:spcBef>
              <a:buSzPct val="100000"/>
              <a:defRPr sz="1100"/>
            </a:lvl5pPr>
            <a:lvl6pPr indent="0" lvl="5" marL="0" marR="0" rtl="0" algn="l">
              <a:spcBef>
                <a:spcPts val="0"/>
              </a:spcBef>
              <a:buSzPct val="100000"/>
              <a:defRPr sz="1100"/>
            </a:lvl6pPr>
            <a:lvl7pPr indent="0" lvl="6" marL="0" marR="0" rtl="0" algn="l">
              <a:spcBef>
                <a:spcPts val="0"/>
              </a:spcBef>
              <a:buSzPct val="100000"/>
              <a:defRPr sz="1100"/>
            </a:lvl7pPr>
            <a:lvl8pPr indent="0" lvl="7" marL="0" marR="0" rtl="0" algn="l">
              <a:spcBef>
                <a:spcPts val="0"/>
              </a:spcBef>
              <a:buSzPct val="100000"/>
              <a:defRPr sz="1100"/>
            </a:lvl8pPr>
            <a:lvl9pPr indent="0" lvl="8" marL="0" marR="0" rtl="0" algn="l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199" y="1052512"/>
            <a:ext cx="8229600" cy="3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27000" lvl="0" marL="177800" marR="0" rtl="0" algn="l">
              <a:spcBef>
                <a:spcPts val="500"/>
              </a:spcBef>
              <a:buClr>
                <a:srgbClr val="727272"/>
              </a:buClr>
              <a:buSzPct val="78571"/>
              <a:buFont typeface="Arial"/>
              <a:buChar char="●"/>
              <a:defRPr b="0" i="0" sz="14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7000" lvl="1" marL="520700" marR="0" rtl="0" algn="l">
              <a:spcBef>
                <a:spcPts val="500"/>
              </a:spcBef>
              <a:buClr>
                <a:srgbClr val="727272"/>
              </a:buClr>
              <a:buSzPct val="78571"/>
              <a:buFont typeface="Arial"/>
              <a:buChar char="●"/>
              <a:defRPr b="0" i="0" sz="14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7000" lvl="2" marL="863600" marR="0" rtl="0" algn="l">
              <a:spcBef>
                <a:spcPts val="500"/>
              </a:spcBef>
              <a:buClr>
                <a:srgbClr val="727272"/>
              </a:buClr>
              <a:buSzPct val="78571"/>
              <a:buFont typeface="Arial"/>
              <a:buChar char="●"/>
              <a:defRPr b="0" i="0" sz="14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0" lvl="3" marL="1206500" marR="0" rtl="0" algn="l">
              <a:spcBef>
                <a:spcPts val="300"/>
              </a:spcBef>
              <a:buClr>
                <a:schemeClr val="dk1"/>
              </a:buClr>
              <a:buSzPct val="78571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1549400" marR="0" rtl="0" algn="l">
              <a:spcBef>
                <a:spcPts val="300"/>
              </a:spcBef>
              <a:buClr>
                <a:schemeClr val="dk1"/>
              </a:buClr>
              <a:buSzPct val="73333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1892300" marR="0" rtl="0" algn="l">
              <a:spcBef>
                <a:spcPts val="300"/>
              </a:spcBef>
              <a:buClr>
                <a:schemeClr val="dk1"/>
              </a:buClr>
              <a:buSzPct val="73333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235200" marR="0" rtl="0" algn="l">
              <a:spcBef>
                <a:spcPts val="300"/>
              </a:spcBef>
              <a:buClr>
                <a:schemeClr val="dk1"/>
              </a:buClr>
              <a:buSzPct val="73333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2578100" marR="0" rtl="0" algn="l">
              <a:spcBef>
                <a:spcPts val="300"/>
              </a:spcBef>
              <a:buClr>
                <a:schemeClr val="dk1"/>
              </a:buClr>
              <a:buSzPct val="73333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2921000" marR="0" rtl="0" algn="l">
              <a:spcBef>
                <a:spcPts val="300"/>
              </a:spcBef>
              <a:buClr>
                <a:schemeClr val="dk1"/>
              </a:buClr>
              <a:buSzPct val="73333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indent="-69850" lvl="0" marL="0" marR="0" rtl="0" algn="r">
              <a:spcBef>
                <a:spcPts val="0"/>
              </a:spcBef>
            </a:pPr>
            <a:r>
              <a:t/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1" marL="3429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2" marL="6858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3" marL="10287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4" marL="13716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5" marL="17145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6" marL="20574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7" marL="24003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8" marL="2743200" marR="0" rtl="0" algn="l">
              <a:spcBef>
                <a:spcPts val="0"/>
              </a:spcBef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Shape 9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448117" y="4789013"/>
            <a:ext cx="287622" cy="28762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ru" sz="13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4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0.jpg"/><Relationship Id="rId5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Relationship Id="rId4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Relationship Id="rId4" Type="http://schemas.openxmlformats.org/officeDocument/2006/relationships/image" Target="../media/image21.jpg"/><Relationship Id="rId5" Type="http://schemas.openxmlformats.org/officeDocument/2006/relationships/image" Target="../media/image3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6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Relationship Id="rId4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jpg"/><Relationship Id="rId4" Type="http://schemas.openxmlformats.org/officeDocument/2006/relationships/image" Target="../media/image3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Relationship Id="rId4" Type="http://schemas.openxmlformats.org/officeDocument/2006/relationships/image" Target="../media/image01.jpg"/><Relationship Id="rId5" Type="http://schemas.openxmlformats.org/officeDocument/2006/relationships/image" Target="../media/image02.jpg"/><Relationship Id="rId6" Type="http://schemas.openxmlformats.org/officeDocument/2006/relationships/image" Target="../media/image0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gif"/><Relationship Id="rId4" Type="http://schemas.openxmlformats.org/officeDocument/2006/relationships/image" Target="../media/image17.jpg"/><Relationship Id="rId5" Type="http://schemas.openxmlformats.org/officeDocument/2006/relationships/image" Target="../media/image0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ctrTitle"/>
          </p:nvPr>
        </p:nvSpPr>
        <p:spPr>
          <a:xfrm>
            <a:off x="178775" y="647225"/>
            <a:ext cx="6661500" cy="2736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 sz="6000"/>
              <a:t>Online Store : Backend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 sz="6000"/>
              <a:t>Infrastructure</a:t>
            </a:r>
          </a:p>
        </p:txBody>
      </p:sp>
      <p:sp>
        <p:nvSpPr>
          <p:cNvPr id="158" name="Shape 158"/>
          <p:cNvSpPr txBox="1"/>
          <p:nvPr>
            <p:ph idx="1" type="subTitle"/>
          </p:nvPr>
        </p:nvSpPr>
        <p:spPr>
          <a:xfrm>
            <a:off x="4930325" y="4310225"/>
            <a:ext cx="4077600" cy="75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ru" sz="2000"/>
              <a:t>Bakaev Nikita, 13PE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ru" sz="2000"/>
              <a:t>2016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00" y="3665125"/>
            <a:ext cx="1278674" cy="127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1529225" y="4343975"/>
            <a:ext cx="4191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2300"/>
              <a:t>github.com/NBakaev/hishop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283" y="25525"/>
            <a:ext cx="3441375" cy="34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99" y="133975"/>
            <a:ext cx="8102399" cy="474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3423" cy="515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825" y="-29975"/>
            <a:ext cx="9224950" cy="51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5" y="109537"/>
            <a:ext cx="5734050" cy="49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4675" y="3435550"/>
            <a:ext cx="2955624" cy="159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5850" y="275050"/>
            <a:ext cx="4660375" cy="44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>
            <p:ph idx="4294967295" type="title"/>
          </p:nvPr>
        </p:nvSpPr>
        <p:spPr>
          <a:xfrm>
            <a:off x="6531475" y="139750"/>
            <a:ext cx="22680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/>
              <a:t>Slack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25" y="38525"/>
            <a:ext cx="82295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49" y="192624"/>
            <a:ext cx="8018950" cy="501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4294967295" type="ctrTitle"/>
          </p:nvPr>
        </p:nvSpPr>
        <p:spPr>
          <a:xfrm>
            <a:off x="1885400" y="692325"/>
            <a:ext cx="6903300" cy="267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Performance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74" y="107200"/>
            <a:ext cx="5023549" cy="49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172" y="2917300"/>
            <a:ext cx="4860999" cy="20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4294967295" type="ctrTitle"/>
          </p:nvPr>
        </p:nvSpPr>
        <p:spPr>
          <a:xfrm>
            <a:off x="2656200" y="287925"/>
            <a:ext cx="3831600" cy="83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5000"/>
              <a:t>Add goods</a:t>
            </a:r>
          </a:p>
        </p:txBody>
      </p:sp>
      <p:sp>
        <p:nvSpPr>
          <p:cNvPr id="279" name="Shape 279"/>
          <p:cNvSpPr txBox="1"/>
          <p:nvPr>
            <p:ph idx="4294967295" type="ctrTitle"/>
          </p:nvPr>
        </p:nvSpPr>
        <p:spPr>
          <a:xfrm>
            <a:off x="5224900" y="2018750"/>
            <a:ext cx="3796800" cy="1604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37 037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ru" sz="3500"/>
              <a:t>per/sec</a:t>
            </a:r>
          </a:p>
        </p:txBody>
      </p:sp>
      <p:sp>
        <p:nvSpPr>
          <p:cNvPr id="280" name="Shape 280"/>
          <p:cNvSpPr txBox="1"/>
          <p:nvPr>
            <p:ph idx="4294967295" type="ctrTitle"/>
          </p:nvPr>
        </p:nvSpPr>
        <p:spPr>
          <a:xfrm>
            <a:off x="3661650" y="3031800"/>
            <a:ext cx="1814700" cy="156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 27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3500"/>
              <a:t>   sec</a:t>
            </a:r>
          </a:p>
        </p:txBody>
      </p:sp>
      <p:sp>
        <p:nvSpPr>
          <p:cNvPr id="281" name="Shape 281"/>
          <p:cNvSpPr txBox="1"/>
          <p:nvPr>
            <p:ph idx="4294967295" type="ctrTitle"/>
          </p:nvPr>
        </p:nvSpPr>
        <p:spPr>
          <a:xfrm>
            <a:off x="234475" y="2039450"/>
            <a:ext cx="3880800" cy="156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 sz="6500"/>
              <a:t>1 000 000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ru" sz="3500"/>
              <a:t>inserts 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B2B2B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00" y="19337"/>
            <a:ext cx="8592649" cy="510482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/>
          <p:nvPr/>
        </p:nvSpPr>
        <p:spPr>
          <a:xfrm>
            <a:off x="2060125" y="4264775"/>
            <a:ext cx="6832500" cy="352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332850" y="1201975"/>
            <a:ext cx="8354100" cy="377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937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600"/>
              <a:t>Introduction</a:t>
            </a:r>
          </a:p>
          <a:p>
            <a:pPr indent="-3937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600"/>
              <a:t>Infrastructure</a:t>
            </a:r>
          </a:p>
          <a:p>
            <a:pPr indent="-3937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600"/>
              <a:t>Code</a:t>
            </a:r>
          </a:p>
          <a:p>
            <a:pPr indent="-3937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600"/>
              <a:t>What’s next ?</a:t>
            </a:r>
          </a:p>
          <a:p>
            <a:pPr indent="-3937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600"/>
              <a:t>DEMO</a:t>
            </a:r>
          </a:p>
          <a:p>
            <a:pPr indent="-3937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600"/>
              <a:t>Questions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4294967295" type="ctrTitle"/>
          </p:nvPr>
        </p:nvSpPr>
        <p:spPr>
          <a:xfrm>
            <a:off x="1830725" y="1014825"/>
            <a:ext cx="6903300" cy="267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914400">
              <a:spcBef>
                <a:spcPts val="0"/>
              </a:spcBef>
              <a:buNone/>
            </a:pPr>
            <a:r>
              <a:rPr lang="ru" sz="7000"/>
              <a:t> Deeper 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7000"/>
              <a:t>in the code</a:t>
            </a: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/>
              <a:t>Domain models									1/2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00" y="1507900"/>
            <a:ext cx="2647950" cy="3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125" y="1306000"/>
            <a:ext cx="2433775" cy="35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475" y="1219350"/>
            <a:ext cx="2733588" cy="386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/>
              <a:t>Domain models									2/2</a:t>
            </a: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125" y="3346200"/>
            <a:ext cx="225742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912" y="1499375"/>
            <a:ext cx="203835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7012" y="1356487"/>
            <a:ext cx="19145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7000" y="3146162"/>
            <a:ext cx="2114550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/>
              <a:t>DTO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21" y="1423824"/>
            <a:ext cx="3658949" cy="35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326" y="1454550"/>
            <a:ext cx="4480475" cy="342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4294967295" type="title"/>
          </p:nvPr>
        </p:nvSpPr>
        <p:spPr>
          <a:xfrm>
            <a:off x="603600" y="199550"/>
            <a:ext cx="13869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>
                <a:solidFill>
                  <a:srgbClr val="000000"/>
                </a:solidFill>
              </a:rPr>
              <a:t>MVC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425" y="42650"/>
            <a:ext cx="4815475" cy="50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>
                <a:solidFill>
                  <a:srgbClr val="000000"/>
                </a:solidFill>
              </a:rPr>
              <a:t>Data layer</a:t>
            </a:r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925" y="48687"/>
            <a:ext cx="4854200" cy="50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4294967295" type="ctrTitle"/>
          </p:nvPr>
        </p:nvSpPr>
        <p:spPr>
          <a:xfrm>
            <a:off x="2635375" y="2025450"/>
            <a:ext cx="3975000" cy="109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AWS S3</a:t>
            </a: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>
                <a:solidFill>
                  <a:srgbClr val="000000"/>
                </a:solidFill>
              </a:rPr>
              <a:t>AWS S3: </a:t>
            </a:r>
            <a:r>
              <a:rPr b="0" lang="ru" sz="2500">
                <a:solidFill>
                  <a:srgbClr val="000000"/>
                </a:solidFill>
              </a:rPr>
              <a:t>public bucket, CORS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25" y="1352875"/>
            <a:ext cx="8298275" cy="301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>
                <a:solidFill>
                  <a:srgbClr val="000000"/>
                </a:solidFill>
              </a:rPr>
              <a:t>AWS S3: </a:t>
            </a:r>
            <a:r>
              <a:rPr b="0" lang="ru" sz="2500">
                <a:solidFill>
                  <a:srgbClr val="000000"/>
                </a:solidFill>
              </a:rPr>
              <a:t>public bucket, CORS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99" y="1149475"/>
            <a:ext cx="7758275" cy="215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650" y="3430351"/>
            <a:ext cx="7796573" cy="131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>
                <a:solidFill>
                  <a:srgbClr val="000000"/>
                </a:solidFill>
              </a:rPr>
              <a:t>AWS S3: </a:t>
            </a:r>
            <a:r>
              <a:rPr b="0" lang="ru" sz="2500">
                <a:solidFill>
                  <a:srgbClr val="000000"/>
                </a:solidFill>
              </a:rPr>
              <a:t>test: read from FS -&gt; upload -&gt; assert</a:t>
            </a:r>
          </a:p>
        </p:txBody>
      </p:sp>
      <p:sp>
        <p:nvSpPr>
          <p:cNvPr id="352" name="Shape 352"/>
          <p:cNvSpPr/>
          <p:nvPr/>
        </p:nvSpPr>
        <p:spPr>
          <a:xfrm>
            <a:off x="137250" y="1274450"/>
            <a:ext cx="137100" cy="270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62" y="1385550"/>
            <a:ext cx="8641273" cy="30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/>
              <a:t>Components</a:t>
            </a:r>
          </a:p>
        </p:txBody>
      </p:sp>
      <p:sp>
        <p:nvSpPr>
          <p:cNvPr id="172" name="Shape 172"/>
          <p:cNvSpPr/>
          <p:nvPr/>
        </p:nvSpPr>
        <p:spPr>
          <a:xfrm>
            <a:off x="247650" y="1300300"/>
            <a:ext cx="26442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911687" y="1588300"/>
            <a:ext cx="1447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2000"/>
              <a:t>MongoDB</a:t>
            </a:r>
          </a:p>
        </p:txBody>
      </p:sp>
      <p:sp>
        <p:nvSpPr>
          <p:cNvPr id="174" name="Shape 174"/>
          <p:cNvSpPr/>
          <p:nvPr/>
        </p:nvSpPr>
        <p:spPr>
          <a:xfrm>
            <a:off x="3232525" y="1300300"/>
            <a:ext cx="26790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4029212" y="1588300"/>
            <a:ext cx="1447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Docker</a:t>
            </a:r>
          </a:p>
        </p:txBody>
      </p:sp>
      <p:sp>
        <p:nvSpPr>
          <p:cNvPr id="176" name="Shape 176"/>
          <p:cNvSpPr/>
          <p:nvPr/>
        </p:nvSpPr>
        <p:spPr>
          <a:xfrm>
            <a:off x="6199975" y="1300300"/>
            <a:ext cx="26790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7214487" y="1588300"/>
            <a:ext cx="1447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Java</a:t>
            </a:r>
          </a:p>
        </p:txBody>
      </p:sp>
      <p:sp>
        <p:nvSpPr>
          <p:cNvPr id="178" name="Shape 178"/>
          <p:cNvSpPr/>
          <p:nvPr/>
        </p:nvSpPr>
        <p:spPr>
          <a:xfrm>
            <a:off x="247675" y="2669425"/>
            <a:ext cx="26442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1003150" y="2957425"/>
            <a:ext cx="1338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Spring</a:t>
            </a:r>
          </a:p>
        </p:txBody>
      </p:sp>
      <p:sp>
        <p:nvSpPr>
          <p:cNvPr id="180" name="Shape 180"/>
          <p:cNvSpPr/>
          <p:nvPr/>
        </p:nvSpPr>
        <p:spPr>
          <a:xfrm>
            <a:off x="3232525" y="2669425"/>
            <a:ext cx="26790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4127350" y="2957425"/>
            <a:ext cx="1216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REST</a:t>
            </a:r>
          </a:p>
        </p:txBody>
      </p:sp>
      <p:sp>
        <p:nvSpPr>
          <p:cNvPr id="182" name="Shape 182"/>
          <p:cNvSpPr/>
          <p:nvPr/>
        </p:nvSpPr>
        <p:spPr>
          <a:xfrm>
            <a:off x="6217375" y="2669425"/>
            <a:ext cx="26790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6881425" y="2957425"/>
            <a:ext cx="16710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Spring Boot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1011825" y="4249875"/>
            <a:ext cx="1338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Travis CI</a:t>
            </a:r>
          </a:p>
        </p:txBody>
      </p:sp>
      <p:sp>
        <p:nvSpPr>
          <p:cNvPr id="185" name="Shape 185"/>
          <p:cNvSpPr/>
          <p:nvPr/>
        </p:nvSpPr>
        <p:spPr>
          <a:xfrm>
            <a:off x="247650" y="3907425"/>
            <a:ext cx="26442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1029200" y="4260750"/>
            <a:ext cx="1338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Travis CI</a:t>
            </a:r>
          </a:p>
        </p:txBody>
      </p:sp>
      <p:sp>
        <p:nvSpPr>
          <p:cNvPr id="187" name="Shape 187"/>
          <p:cNvSpPr/>
          <p:nvPr/>
        </p:nvSpPr>
        <p:spPr>
          <a:xfrm>
            <a:off x="3232500" y="3907425"/>
            <a:ext cx="26790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 txBox="1"/>
          <p:nvPr/>
        </p:nvSpPr>
        <p:spPr>
          <a:xfrm>
            <a:off x="4029225" y="4195425"/>
            <a:ext cx="1282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Ubuntu</a:t>
            </a:r>
          </a:p>
        </p:txBody>
      </p:sp>
      <p:sp>
        <p:nvSpPr>
          <p:cNvPr id="189" name="Shape 189"/>
          <p:cNvSpPr/>
          <p:nvPr/>
        </p:nvSpPr>
        <p:spPr>
          <a:xfrm>
            <a:off x="6199975" y="3907425"/>
            <a:ext cx="26790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/>
        </p:nvSpPr>
        <p:spPr>
          <a:xfrm>
            <a:off x="6996700" y="4195425"/>
            <a:ext cx="1282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55000"/>
              <a:buFont typeface="Arial"/>
              <a:buNone/>
            </a:pPr>
            <a:r>
              <a:rPr lang="ru" sz="2000"/>
              <a:t>Swagger</a:t>
            </a: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idx="4294967295" type="ctrTitle"/>
          </p:nvPr>
        </p:nvSpPr>
        <p:spPr>
          <a:xfrm>
            <a:off x="743700" y="2076600"/>
            <a:ext cx="7656600" cy="99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6500"/>
              <a:t>Excel &amp; Templates</a:t>
            </a:r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/>
              <a:t>Excel</a:t>
            </a: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25"/>
            <a:ext cx="9187776" cy="512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37" y="382075"/>
            <a:ext cx="8929524" cy="431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625" y="80399"/>
            <a:ext cx="6750827" cy="506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idx="4294967295" type="ctrTitle"/>
          </p:nvPr>
        </p:nvSpPr>
        <p:spPr>
          <a:xfrm>
            <a:off x="1680750" y="1934250"/>
            <a:ext cx="5782500" cy="127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What's next?</a:t>
            </a:r>
          </a:p>
        </p:txBody>
      </p: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4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idx="4294967295" type="ctrTitle"/>
          </p:nvPr>
        </p:nvSpPr>
        <p:spPr>
          <a:xfrm>
            <a:off x="484050" y="1071725"/>
            <a:ext cx="8421000" cy="39072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i="1" lang="ru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Backend: high availability cluster, auto scaling, container orchestration (kubernetes)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28205"/>
              <a:buFont typeface="Arial"/>
              <a:buNone/>
            </a:pPr>
            <a:r>
              <a:t/>
            </a:r>
            <a:endParaRPr i="1" sz="3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8205"/>
              <a:buFont typeface="Arial"/>
              <a:buNone/>
            </a:pPr>
            <a:r>
              <a:rPr i="1" lang="ru" sz="3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Database: sharding, replica set</a:t>
            </a:r>
          </a:p>
          <a:p>
            <a:pPr indent="387350" lvl="0" marL="4114800" rtl="0">
              <a:spcBef>
                <a:spcPts val="0"/>
              </a:spcBef>
              <a:buClr>
                <a:srgbClr val="000000"/>
              </a:buClr>
              <a:buSzPct val="28205"/>
              <a:buFont typeface="Arial"/>
              <a:buNone/>
            </a:pPr>
            <a:r>
              <a:rPr i="1" lang="ru" sz="3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...more  features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 i="1" sz="2600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0" y="4543150"/>
            <a:ext cx="1101900" cy="56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 txBox="1"/>
          <p:nvPr/>
        </p:nvSpPr>
        <p:spPr>
          <a:xfrm>
            <a:off x="800975" y="488575"/>
            <a:ext cx="82047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ru" sz="3600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What's next? 											1/4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3600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4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idx="4294967295" type="ctrTitle"/>
          </p:nvPr>
        </p:nvSpPr>
        <p:spPr>
          <a:xfrm>
            <a:off x="484050" y="1071725"/>
            <a:ext cx="8421000" cy="39072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i="1" lang="ru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External configuration: consul, recommendation, machine learning for goods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28205"/>
              <a:buFont typeface="Arial"/>
              <a:buNone/>
            </a:pPr>
            <a:r>
              <a:t/>
            </a:r>
            <a:endParaRPr i="1" sz="3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28205"/>
              <a:buFont typeface="Arial"/>
              <a:buNone/>
            </a:pPr>
            <a:r>
              <a:t/>
            </a:r>
            <a:endParaRPr i="1" sz="3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 i="1" sz="2600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0" y="4543150"/>
            <a:ext cx="1101900" cy="56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 txBox="1"/>
          <p:nvPr/>
        </p:nvSpPr>
        <p:spPr>
          <a:xfrm>
            <a:off x="800975" y="488575"/>
            <a:ext cx="82047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ru" sz="3600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What's next? 											2/4</a:t>
            </a:r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x="405250" y="130924"/>
            <a:ext cx="8588100" cy="885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i="1" lang="ru">
                <a:latin typeface="Roboto Condensed"/>
                <a:ea typeface="Roboto Condensed"/>
                <a:cs typeface="Roboto Condensed"/>
                <a:sym typeface="Roboto Condensed"/>
              </a:rPr>
              <a:t>auto scaling, service discovery, load balancing</a:t>
            </a:r>
          </a:p>
        </p:txBody>
      </p:sp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200" y="1171300"/>
            <a:ext cx="5272050" cy="39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Shape 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401" y="536299"/>
            <a:ext cx="4245498" cy="400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4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idx="4294967295" type="ctrTitle"/>
          </p:nvPr>
        </p:nvSpPr>
        <p:spPr>
          <a:xfrm>
            <a:off x="222825" y="1107925"/>
            <a:ext cx="8783100" cy="3821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3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ru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Purchase -&gt; microservice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ru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with RDBMS ( to have transactions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3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>
              <a:spcBef>
                <a:spcPts val="0"/>
              </a:spcBef>
              <a:buNone/>
            </a:pPr>
            <a:r>
              <a:rPr i="1" lang="ru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i18n / i10n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i="1" sz="3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3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0" y="4543150"/>
            <a:ext cx="1101900" cy="56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 txBox="1"/>
          <p:nvPr/>
        </p:nvSpPr>
        <p:spPr>
          <a:xfrm>
            <a:off x="800975" y="488575"/>
            <a:ext cx="82047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ru" sz="3600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What's next? 											3/4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/>
              <a:t>...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457200" y="141780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ru"/>
              <a:t>Maven 		-	 Build system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ru"/>
              <a:t>TestNG 	-	 Unit, integration tests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ru"/>
              <a:t>Java libs	-	 Jackson, Apache POI...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ru"/>
              <a:t>Github 		-    Git repo and issues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ru"/>
              <a:t>...</a:t>
            </a:r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4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idx="4294967295" type="ctrTitle"/>
          </p:nvPr>
        </p:nvSpPr>
        <p:spPr>
          <a:xfrm>
            <a:off x="497850" y="1046025"/>
            <a:ext cx="8204700" cy="38832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ru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Templates in html render to .doc/.pdf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i="1" lang="ru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Easier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i="1" lang="ru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more powerful than Jaspersoft Studio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3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ru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Custom fields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ru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MongoDB schemaless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ru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full-text search, detailed queries, ranges</a:t>
            </a:r>
          </a:p>
          <a:p>
            <a:pPr indent="0" lvl="0" marL="3657600" rtl="0">
              <a:spcBef>
                <a:spcPts val="0"/>
              </a:spcBef>
              <a:buNone/>
            </a:pPr>
            <a:r>
              <a:rPr i="1" lang="ru" sz="3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...</a:t>
            </a:r>
          </a:p>
        </p:txBody>
      </p:sp>
      <p:sp>
        <p:nvSpPr>
          <p:cNvPr id="417" name="Shape 417"/>
          <p:cNvSpPr/>
          <p:nvPr/>
        </p:nvSpPr>
        <p:spPr>
          <a:xfrm>
            <a:off x="0" y="4543150"/>
            <a:ext cx="1101900" cy="56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 txBox="1"/>
          <p:nvPr/>
        </p:nvSpPr>
        <p:spPr>
          <a:xfrm>
            <a:off x="800975" y="488575"/>
            <a:ext cx="82047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ru" sz="3600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What's next? 											3/4</a:t>
            </a:r>
          </a:p>
        </p:txBody>
      </p:sp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99" y="753775"/>
            <a:ext cx="8452599" cy="370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idx="4294967295" type="ctrTitle"/>
          </p:nvPr>
        </p:nvSpPr>
        <p:spPr>
          <a:xfrm>
            <a:off x="2970600" y="1774800"/>
            <a:ext cx="3202800" cy="1593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DEMO</a:t>
            </a:r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4294967295" type="ctrTitle"/>
          </p:nvPr>
        </p:nvSpPr>
        <p:spPr>
          <a:xfrm>
            <a:off x="2054950" y="723775"/>
            <a:ext cx="8756400" cy="2586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Questions 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4294967295" type="ctrTitle"/>
          </p:nvPr>
        </p:nvSpPr>
        <p:spPr>
          <a:xfrm>
            <a:off x="3146725" y="282475"/>
            <a:ext cx="3420000" cy="83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5500"/>
              <a:t>Metrics</a:t>
            </a:r>
          </a:p>
        </p:txBody>
      </p:sp>
      <p:sp>
        <p:nvSpPr>
          <p:cNvPr id="202" name="Shape 202"/>
          <p:cNvSpPr txBox="1"/>
          <p:nvPr>
            <p:ph idx="4294967295" type="ctrTitle"/>
          </p:nvPr>
        </p:nvSpPr>
        <p:spPr>
          <a:xfrm>
            <a:off x="6479625" y="2416100"/>
            <a:ext cx="2410800" cy="156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90%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ru" sz="3500"/>
              <a:t>Code	  coverage</a:t>
            </a:r>
          </a:p>
        </p:txBody>
      </p:sp>
      <p:sp>
        <p:nvSpPr>
          <p:cNvPr id="203" name="Shape 203"/>
          <p:cNvSpPr txBox="1"/>
          <p:nvPr>
            <p:ph idx="4294967295" type="ctrTitle"/>
          </p:nvPr>
        </p:nvSpPr>
        <p:spPr>
          <a:xfrm>
            <a:off x="3674650" y="2858700"/>
            <a:ext cx="2104200" cy="156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&gt; 40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3500"/>
              <a:t>   tasks</a:t>
            </a:r>
          </a:p>
        </p:txBody>
      </p:sp>
      <p:sp>
        <p:nvSpPr>
          <p:cNvPr id="204" name="Shape 204"/>
          <p:cNvSpPr txBox="1"/>
          <p:nvPr>
            <p:ph idx="4294967295" type="ctrTitle"/>
          </p:nvPr>
        </p:nvSpPr>
        <p:spPr>
          <a:xfrm>
            <a:off x="736550" y="2568500"/>
            <a:ext cx="2597100" cy="156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&gt; 200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3500"/>
              <a:t>commits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4294967295" type="ctrTitle"/>
          </p:nvPr>
        </p:nvSpPr>
        <p:spPr>
          <a:xfrm>
            <a:off x="2184525" y="1890700"/>
            <a:ext cx="5040900" cy="1019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 sz="5500"/>
              <a:t>Infrastructure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75" y="216780"/>
            <a:ext cx="4964276" cy="168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75" y="1799000"/>
            <a:ext cx="8582024" cy="147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262" y="3317875"/>
            <a:ext cx="85820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5950" y="608249"/>
            <a:ext cx="3855350" cy="890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25" y="127322"/>
            <a:ext cx="4896300" cy="1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325" y="2128750"/>
            <a:ext cx="4374174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9600" y="1753650"/>
            <a:ext cx="3968325" cy="30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50" y="63650"/>
            <a:ext cx="8917699" cy="50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Custom 1">
      <a:dk1>
        <a:srgbClr val="000000"/>
      </a:dk1>
      <a:lt1>
        <a:srgbClr val="FFFFFF"/>
      </a:lt1>
      <a:dk2>
        <a:srgbClr val="666666"/>
      </a:dk2>
      <a:lt2>
        <a:srgbClr val="999999"/>
      </a:lt2>
      <a:accent1>
        <a:srgbClr val="4387FD"/>
      </a:accent1>
      <a:accent2>
        <a:srgbClr val="F44A3F"/>
      </a:accent2>
      <a:accent3>
        <a:srgbClr val="FFCC4D"/>
      </a:accent3>
      <a:accent4>
        <a:srgbClr val="0DA861"/>
      </a:accent4>
      <a:accent5>
        <a:srgbClr val="404040"/>
      </a:accent5>
      <a:accent6>
        <a:srgbClr val="E0E0E0"/>
      </a:accent6>
      <a:hlink>
        <a:srgbClr val="2364D7"/>
      </a:hlink>
      <a:folHlink>
        <a:srgbClr val="F4B4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